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21" r:id="rId4"/>
    <p:sldMasterId id="214748372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ublic Sans ExtraLight"/>
      <p:regular r:id="rId22"/>
      <p:bold r:id="rId23"/>
      <p:italic r:id="rId24"/>
      <p:boldItalic r:id="rId25"/>
    </p:embeddedFont>
    <p:embeddedFont>
      <p:font typeface="Public Sans Medium"/>
      <p:regular r:id="rId26"/>
      <p:bold r:id="rId27"/>
      <p:italic r:id="rId28"/>
      <p:boldItalic r:id="rId29"/>
    </p:embeddedFont>
    <p:embeddedFont>
      <p:font typeface="Public Sans"/>
      <p:regular r:id="rId30"/>
      <p:bold r:id="rId31"/>
      <p:italic r:id="rId32"/>
      <p:boldItalic r:id="rId33"/>
    </p:embeddedFont>
    <p:embeddedFont>
      <p:font typeface="Public Sans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60">
          <p15:clr>
            <a:srgbClr val="747775"/>
          </p15:clr>
        </p15:guide>
        <p15:guide id="2" orient="horz" pos="36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/>
        <p:guide pos="3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ublicSansExtraLight-regular.fntdata"/><Relationship Id="rId21" Type="http://schemas.openxmlformats.org/officeDocument/2006/relationships/slide" Target="slides/slide15.xml"/><Relationship Id="rId24" Type="http://schemas.openxmlformats.org/officeDocument/2006/relationships/font" Target="fonts/PublicSansExtraLight-italic.fntdata"/><Relationship Id="rId23" Type="http://schemas.openxmlformats.org/officeDocument/2006/relationships/font" Target="fonts/PublicSansExtra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ublicSansMedium-regular.fntdata"/><Relationship Id="rId25" Type="http://schemas.openxmlformats.org/officeDocument/2006/relationships/font" Target="fonts/PublicSansExtraLight-boldItalic.fntdata"/><Relationship Id="rId28" Type="http://schemas.openxmlformats.org/officeDocument/2006/relationships/font" Target="fonts/PublicSansMedium-italic.fntdata"/><Relationship Id="rId27" Type="http://schemas.openxmlformats.org/officeDocument/2006/relationships/font" Target="fonts/PublicSans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ublicSans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ublicSans-bold.fntdata"/><Relationship Id="rId30" Type="http://schemas.openxmlformats.org/officeDocument/2006/relationships/font" Target="fonts/PublicSans-regular.fntdata"/><Relationship Id="rId11" Type="http://schemas.openxmlformats.org/officeDocument/2006/relationships/slide" Target="slides/slide5.xml"/><Relationship Id="rId33" Type="http://schemas.openxmlformats.org/officeDocument/2006/relationships/font" Target="fonts/PublicSans-boldItalic.fntdata"/><Relationship Id="rId10" Type="http://schemas.openxmlformats.org/officeDocument/2006/relationships/slide" Target="slides/slide4.xml"/><Relationship Id="rId32" Type="http://schemas.openxmlformats.org/officeDocument/2006/relationships/font" Target="fonts/PublicSans-italic.fntdata"/><Relationship Id="rId13" Type="http://schemas.openxmlformats.org/officeDocument/2006/relationships/slide" Target="slides/slide7.xml"/><Relationship Id="rId35" Type="http://schemas.openxmlformats.org/officeDocument/2006/relationships/font" Target="fonts/PublicSansLight-bold.fntdata"/><Relationship Id="rId12" Type="http://schemas.openxmlformats.org/officeDocument/2006/relationships/slide" Target="slides/slide6.xml"/><Relationship Id="rId34" Type="http://schemas.openxmlformats.org/officeDocument/2006/relationships/font" Target="fonts/PublicSansLight-regular.fntdata"/><Relationship Id="rId15" Type="http://schemas.openxmlformats.org/officeDocument/2006/relationships/slide" Target="slides/slide9.xml"/><Relationship Id="rId37" Type="http://schemas.openxmlformats.org/officeDocument/2006/relationships/font" Target="fonts/PublicSans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PublicSans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85e4406e58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85e4406e58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9f4aceed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c9f4aceed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c9f4aceed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c9f4aceed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8511e76be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8511e76be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Dotnet new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VCS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web app service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dotnet test to pipeline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511e76be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8511e76be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Jirka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 CD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- blocks release if fails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Approval gates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f54ea6d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f54ea6d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9d53db3218_2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9d53db3218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8511e76be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8511e76be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Obecne CICD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f54ea6d91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f54ea6d91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 i s dalším slidem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nuget/npm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c9f4ace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c9f4ace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David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 min i s předchozím slidem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f54ea6d9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f54ea6d9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Jirka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- 5 person team free (1800 min per month pipeline + 1 self hosted for free)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- 500MB storage/2000min pipelines run per month (hour per day ish)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Gitlab</a:t>
            </a:r>
            <a:r>
              <a:rPr lang="en"/>
              <a:t> - 400 compute minutes per month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8511e76be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8511e76be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Jirka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je Build/devops agent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Vyhody Classic pipeline - snadne zacit s vytvarenim pipeline - vsechny moznosti pekne videt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Vyhody Yaml pipeline - pipeline as a code - verzovano spolu kodem, tzn. Napriklad pri zvysovani verze .net, neni problem, kdyz develop je na verzi 8 ale master se jeste musi buildit na verzi 6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c9f4aceed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c9f4aceed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Jirka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Retention leases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8511e76be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8511e76be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Jirka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c9f4aceed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c9f4acee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Relationship Id="rId4" Type="http://schemas.openxmlformats.org/officeDocument/2006/relationships/image" Target="../media/image12.jp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2.jp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with editable photo">
  <p:cSld name="TITLE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/>
        </p:nvSpPr>
        <p:spPr>
          <a:xfrm>
            <a:off x="6580875" y="2337200"/>
            <a:ext cx="14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Place for photo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5172200" y="-274550"/>
            <a:ext cx="4482900" cy="4863600"/>
          </a:xfrm>
          <a:prstGeom prst="roundRect">
            <a:avLst>
              <a:gd fmla="val 4545" name="adj"/>
            </a:avLst>
          </a:prstGeom>
          <a:noFill/>
          <a:ln>
            <a:noFill/>
          </a:ln>
        </p:spPr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62222" y="1735700"/>
            <a:ext cx="36423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1_1_1_4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78675" y="1040425"/>
            <a:ext cx="5319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ublic Sans ExtraLight"/>
              <a:buNone/>
              <a:defRPr sz="28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469400" y="1528528"/>
            <a:ext cx="5866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ublic Sans ExtraLight"/>
              <a:buNone/>
              <a:defRPr sz="16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" name="Google Shape;62;p11"/>
          <p:cNvCxnSpPr/>
          <p:nvPr/>
        </p:nvCxnSpPr>
        <p:spPr>
          <a:xfrm>
            <a:off x="-8375" y="3358340"/>
            <a:ext cx="9165600" cy="0"/>
          </a:xfrm>
          <a:prstGeom prst="straightConnector1">
            <a:avLst/>
          </a:prstGeom>
          <a:noFill/>
          <a:ln cap="flat" cmpd="sng" w="9525">
            <a:solidFill>
              <a:srgbClr val="0020B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1"/>
          <p:cNvSpPr txBox="1"/>
          <p:nvPr>
            <p:ph idx="2" type="subTitle"/>
          </p:nvPr>
        </p:nvSpPr>
        <p:spPr>
          <a:xfrm>
            <a:off x="573422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3" type="subTitle"/>
          </p:nvPr>
        </p:nvSpPr>
        <p:spPr>
          <a:xfrm>
            <a:off x="2121104" y="2930037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4" type="subTitle"/>
          </p:nvPr>
        </p:nvSpPr>
        <p:spPr>
          <a:xfrm>
            <a:off x="5156904" y="2930037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5" type="subTitle"/>
          </p:nvPr>
        </p:nvSpPr>
        <p:spPr>
          <a:xfrm>
            <a:off x="3620395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6" type="subTitle"/>
          </p:nvPr>
        </p:nvSpPr>
        <p:spPr>
          <a:xfrm>
            <a:off x="6693395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7" type="subTitle"/>
          </p:nvPr>
        </p:nvSpPr>
        <p:spPr>
          <a:xfrm>
            <a:off x="589900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8" type="subTitle"/>
          </p:nvPr>
        </p:nvSpPr>
        <p:spPr>
          <a:xfrm>
            <a:off x="3646123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9" type="subTitle"/>
          </p:nvPr>
        </p:nvSpPr>
        <p:spPr>
          <a:xfrm>
            <a:off x="6702349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3" type="subTitle"/>
          </p:nvPr>
        </p:nvSpPr>
        <p:spPr>
          <a:xfrm>
            <a:off x="2121100" y="372700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4" type="subTitle"/>
          </p:nvPr>
        </p:nvSpPr>
        <p:spPr>
          <a:xfrm>
            <a:off x="5156900" y="372700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3" name="Google Shape;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3">
  <p:cSld name="TITLE_1_1_1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975" y="4231110"/>
            <a:ext cx="8636351" cy="10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>
            <p:ph type="title"/>
          </p:nvPr>
        </p:nvSpPr>
        <p:spPr>
          <a:xfrm>
            <a:off x="455012" y="405072"/>
            <a:ext cx="49767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subTitle"/>
          </p:nvPr>
        </p:nvSpPr>
        <p:spPr>
          <a:xfrm>
            <a:off x="469422" y="920220"/>
            <a:ext cx="4652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78" name="Google Shape;78;p12"/>
          <p:cNvSpPr/>
          <p:nvPr>
            <p:ph idx="2" type="pic"/>
          </p:nvPr>
        </p:nvSpPr>
        <p:spPr>
          <a:xfrm>
            <a:off x="6015550" y="1406250"/>
            <a:ext cx="2556900" cy="31827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79" name="Google Shape;79;p12"/>
          <p:cNvSpPr txBox="1"/>
          <p:nvPr>
            <p:ph idx="3" type="body"/>
          </p:nvPr>
        </p:nvSpPr>
        <p:spPr>
          <a:xfrm>
            <a:off x="460160" y="1727250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4" type="body"/>
          </p:nvPr>
        </p:nvSpPr>
        <p:spPr>
          <a:xfrm>
            <a:off x="2971685" y="1727250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5" type="body"/>
          </p:nvPr>
        </p:nvSpPr>
        <p:spPr>
          <a:xfrm>
            <a:off x="460160" y="2954649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6" type="body"/>
          </p:nvPr>
        </p:nvSpPr>
        <p:spPr>
          <a:xfrm>
            <a:off x="2971685" y="2954649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  <p15:guide id="5" pos="287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2">
  <p:cSld name="TITLE_1_1_1_3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469422" y="1063352"/>
            <a:ext cx="4652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88" name="Google Shape;8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cxnSp>
        <p:nvCxnSpPr>
          <p:cNvPr id="90" name="Google Shape;90;p13"/>
          <p:cNvCxnSpPr/>
          <p:nvPr/>
        </p:nvCxnSpPr>
        <p:spPr>
          <a:xfrm>
            <a:off x="567975" y="2187493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3"/>
          <p:cNvCxnSpPr/>
          <p:nvPr/>
        </p:nvCxnSpPr>
        <p:spPr>
          <a:xfrm>
            <a:off x="567975" y="4037518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3"/>
          <p:cNvCxnSpPr/>
          <p:nvPr/>
        </p:nvCxnSpPr>
        <p:spPr>
          <a:xfrm>
            <a:off x="567975" y="3102550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3"/>
          <p:cNvCxnSpPr/>
          <p:nvPr/>
        </p:nvCxnSpPr>
        <p:spPr>
          <a:xfrm>
            <a:off x="3134742" y="2187493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/>
          <p:cNvCxnSpPr/>
          <p:nvPr/>
        </p:nvCxnSpPr>
        <p:spPr>
          <a:xfrm>
            <a:off x="3134742" y="4037518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3"/>
          <p:cNvCxnSpPr/>
          <p:nvPr/>
        </p:nvCxnSpPr>
        <p:spPr>
          <a:xfrm>
            <a:off x="3134742" y="3102550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3"/>
          <p:cNvSpPr txBox="1"/>
          <p:nvPr>
            <p:ph idx="3" type="body"/>
          </p:nvPr>
        </p:nvSpPr>
        <p:spPr>
          <a:xfrm>
            <a:off x="84940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4" type="body"/>
          </p:nvPr>
        </p:nvSpPr>
        <p:spPr>
          <a:xfrm>
            <a:off x="849400" y="28868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5" type="body"/>
          </p:nvPr>
        </p:nvSpPr>
        <p:spPr>
          <a:xfrm>
            <a:off x="849400" y="3832695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6" type="body"/>
          </p:nvPr>
        </p:nvSpPr>
        <p:spPr>
          <a:xfrm>
            <a:off x="338345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7" type="body"/>
          </p:nvPr>
        </p:nvSpPr>
        <p:spPr>
          <a:xfrm>
            <a:off x="3383450" y="28868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8" type="body"/>
          </p:nvPr>
        </p:nvSpPr>
        <p:spPr>
          <a:xfrm>
            <a:off x="3383450" y="3832695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3">
  <p:cSld name="TITLE_1_1_1_3_1_1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469425" y="1063350"/>
            <a:ext cx="578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106" name="Google Shape;10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108" name="Google Shape;108;p14"/>
          <p:cNvSpPr txBox="1"/>
          <p:nvPr>
            <p:ph idx="3" type="body"/>
          </p:nvPr>
        </p:nvSpPr>
        <p:spPr>
          <a:xfrm>
            <a:off x="84940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4" type="body"/>
          </p:nvPr>
        </p:nvSpPr>
        <p:spPr>
          <a:xfrm>
            <a:off x="849400" y="34202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5" type="body"/>
          </p:nvPr>
        </p:nvSpPr>
        <p:spPr>
          <a:xfrm>
            <a:off x="338345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6" type="body"/>
          </p:nvPr>
        </p:nvSpPr>
        <p:spPr>
          <a:xfrm>
            <a:off x="3383450" y="34202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4">
  <p:cSld name="TITLE_1_1_1_3_1_1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469425" y="1063350"/>
            <a:ext cx="578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116" name="Google Shape;11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118" name="Google Shape;118;p15"/>
          <p:cNvSpPr txBox="1"/>
          <p:nvPr>
            <p:ph idx="3" type="body"/>
          </p:nvPr>
        </p:nvSpPr>
        <p:spPr>
          <a:xfrm>
            <a:off x="495300" y="1984700"/>
            <a:ext cx="20808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4" type="body"/>
          </p:nvPr>
        </p:nvSpPr>
        <p:spPr>
          <a:xfrm>
            <a:off x="495300" y="3420254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5" type="body"/>
          </p:nvPr>
        </p:nvSpPr>
        <p:spPr>
          <a:xfrm>
            <a:off x="3186075" y="1984700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6" type="body"/>
          </p:nvPr>
        </p:nvSpPr>
        <p:spPr>
          <a:xfrm>
            <a:off x="3186075" y="3420254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large)">
  <p:cSld name="TITLE_1_1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>
            <p:ph type="title"/>
          </p:nvPr>
        </p:nvSpPr>
        <p:spPr>
          <a:xfrm>
            <a:off x="460149" y="386550"/>
            <a:ext cx="61392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127" name="Google Shape;127;p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small)">
  <p:cSld name="TITLE_1_1_1_2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68" y="-768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title"/>
          </p:nvPr>
        </p:nvSpPr>
        <p:spPr>
          <a:xfrm>
            <a:off x="460150" y="2283600"/>
            <a:ext cx="23118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gradient">
  <p:cSld name="TITLE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TITLE_1_1_1_1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type="title"/>
          </p:nvPr>
        </p:nvSpPr>
        <p:spPr>
          <a:xfrm>
            <a:off x="1824150" y="1339200"/>
            <a:ext cx="54957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2">
  <p:cSld name="TITLE_1_1_1_1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5746775" y="2570600"/>
            <a:ext cx="2465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Light"/>
              <a:buNone/>
              <a:defRPr sz="16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2" type="subTitle"/>
          </p:nvPr>
        </p:nvSpPr>
        <p:spPr>
          <a:xfrm>
            <a:off x="5746775" y="2863050"/>
            <a:ext cx="2465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1029600" y="1616050"/>
            <a:ext cx="4022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with editable photo">
  <p:cSld name="TITLE_1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462222" y="1735700"/>
            <a:ext cx="36423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43151" y="1389725"/>
            <a:ext cx="226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506101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3">
  <p:cSld name="TITLE_1_1_1_1_2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>
            <p:ph type="title"/>
          </p:nvPr>
        </p:nvSpPr>
        <p:spPr>
          <a:xfrm>
            <a:off x="1029600" y="1616050"/>
            <a:ext cx="4022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5709725" y="3435575"/>
            <a:ext cx="2576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Light"/>
              <a:buNone/>
              <a:defRPr sz="16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2" type="subTitle"/>
          </p:nvPr>
        </p:nvSpPr>
        <p:spPr>
          <a:xfrm>
            <a:off x="5709725" y="3728025"/>
            <a:ext cx="2576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62" name="Google Shape;162;p21"/>
          <p:cNvSpPr/>
          <p:nvPr>
            <p:ph idx="3" type="pic"/>
          </p:nvPr>
        </p:nvSpPr>
        <p:spPr>
          <a:xfrm>
            <a:off x="5774600" y="2807375"/>
            <a:ext cx="602400" cy="60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3" name="Google Shape;163;p2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1">
  <p:cSld name="TITLE_1_1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>
            <p:ph idx="2" type="pic"/>
          </p:nvPr>
        </p:nvSpPr>
        <p:spPr>
          <a:xfrm>
            <a:off x="571500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167" name="Google Shape;167;p22"/>
          <p:cNvSpPr/>
          <p:nvPr>
            <p:ph idx="3" type="pic"/>
          </p:nvPr>
        </p:nvSpPr>
        <p:spPr>
          <a:xfrm>
            <a:off x="3318725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168" name="Google Shape;168;p22"/>
          <p:cNvSpPr/>
          <p:nvPr>
            <p:ph idx="4" type="pic"/>
          </p:nvPr>
        </p:nvSpPr>
        <p:spPr>
          <a:xfrm>
            <a:off x="6065950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16011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5" type="subTitle"/>
          </p:nvPr>
        </p:nvSpPr>
        <p:spPr>
          <a:xfrm>
            <a:off x="43165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6" type="subTitle"/>
          </p:nvPr>
        </p:nvSpPr>
        <p:spPr>
          <a:xfrm>
            <a:off x="70659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7" type="body"/>
          </p:nvPr>
        </p:nvSpPr>
        <p:spPr>
          <a:xfrm>
            <a:off x="952500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 Light"/>
              <a:buChar char="○"/>
              <a:defRPr sz="10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74" name="Google Shape;174;p22"/>
          <p:cNvSpPr txBox="1"/>
          <p:nvPr>
            <p:ph idx="8" type="body"/>
          </p:nvPr>
        </p:nvSpPr>
        <p:spPr>
          <a:xfrm>
            <a:off x="3663985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 Light"/>
              <a:buChar char="○"/>
              <a:defRPr sz="10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9" type="body"/>
          </p:nvPr>
        </p:nvSpPr>
        <p:spPr>
          <a:xfrm>
            <a:off x="6401213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 Light"/>
              <a:buChar char="○"/>
              <a:defRPr sz="10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5">
  <p:cSld name="TITLE_1_1_1_1_1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311860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519405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7299579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86" name="Google Shape;186;p23"/>
          <p:cNvSpPr txBox="1"/>
          <p:nvPr>
            <p:ph idx="2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87" name="Google Shape;187;p23"/>
          <p:cNvSpPr txBox="1"/>
          <p:nvPr>
            <p:ph idx="3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4" type="body"/>
          </p:nvPr>
        </p:nvSpPr>
        <p:spPr>
          <a:xfrm>
            <a:off x="650655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89" name="Google Shape;189;p2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4">
  <p:cSld name="TITLE_1_1_1_1_1_2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5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22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023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311860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519405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7299579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490229" y="1337250"/>
            <a:ext cx="18408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2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02" name="Google Shape;202;p24"/>
          <p:cNvSpPr txBox="1"/>
          <p:nvPr>
            <p:ph idx="3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03" name="Google Shape;203;p24"/>
          <p:cNvSpPr txBox="1"/>
          <p:nvPr>
            <p:ph idx="4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04" name="Google Shape;204;p24"/>
          <p:cNvSpPr txBox="1"/>
          <p:nvPr/>
        </p:nvSpPr>
        <p:spPr>
          <a:xfrm>
            <a:off x="1234175" y="2049125"/>
            <a:ext cx="53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6">
  <p:cSld name="TITLE_1_1_1_1_1_2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466175" y="406800"/>
            <a:ext cx="28335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8" name="Google Shape;20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75" y="-66425"/>
            <a:ext cx="5624699" cy="19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4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20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020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13" name="Google Shape;213;p25"/>
          <p:cNvSpPr txBox="1"/>
          <p:nvPr>
            <p:ph idx="2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14" name="Google Shape;214;p25"/>
          <p:cNvSpPr txBox="1"/>
          <p:nvPr>
            <p:ph idx="3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15" name="Google Shape;215;p25"/>
          <p:cNvSpPr txBox="1"/>
          <p:nvPr>
            <p:ph idx="4" type="body"/>
          </p:nvPr>
        </p:nvSpPr>
        <p:spPr>
          <a:xfrm>
            <a:off x="460150" y="1547825"/>
            <a:ext cx="17877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cxnSp>
        <p:nvCxnSpPr>
          <p:cNvPr id="216" name="Google Shape;216;p25"/>
          <p:cNvCxnSpPr/>
          <p:nvPr/>
        </p:nvCxnSpPr>
        <p:spPr>
          <a:xfrm>
            <a:off x="2858450" y="2530400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5"/>
          <p:cNvCxnSpPr/>
          <p:nvPr/>
        </p:nvCxnSpPr>
        <p:spPr>
          <a:xfrm>
            <a:off x="2858450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5"/>
          <p:cNvCxnSpPr/>
          <p:nvPr/>
        </p:nvCxnSpPr>
        <p:spPr>
          <a:xfrm>
            <a:off x="4874388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5"/>
          <p:cNvCxnSpPr/>
          <p:nvPr/>
        </p:nvCxnSpPr>
        <p:spPr>
          <a:xfrm>
            <a:off x="4874388" y="2542422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5"/>
          <p:cNvCxnSpPr/>
          <p:nvPr/>
        </p:nvCxnSpPr>
        <p:spPr>
          <a:xfrm>
            <a:off x="6982010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5"/>
          <p:cNvCxnSpPr/>
          <p:nvPr/>
        </p:nvCxnSpPr>
        <p:spPr>
          <a:xfrm>
            <a:off x="6982010" y="2542422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6 1">
  <p:cSld name="TITLE_1_1_1_1_1_2_1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466175" y="406800"/>
            <a:ext cx="28335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4" name="Google Shape;22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75" y="-66425"/>
            <a:ext cx="5624699" cy="19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5" y="1545625"/>
            <a:ext cx="2967450" cy="31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25" y="1545625"/>
            <a:ext cx="2967450" cy="31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2744150" y="2620625"/>
            <a:ext cx="24093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2" type="body"/>
          </p:nvPr>
        </p:nvSpPr>
        <p:spPr>
          <a:xfrm>
            <a:off x="5917100" y="2620625"/>
            <a:ext cx="25803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3" type="body"/>
          </p:nvPr>
        </p:nvSpPr>
        <p:spPr>
          <a:xfrm>
            <a:off x="460150" y="1547825"/>
            <a:ext cx="17877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cxnSp>
        <p:nvCxnSpPr>
          <p:cNvPr id="230" name="Google Shape;230;p26"/>
          <p:cNvCxnSpPr/>
          <p:nvPr/>
        </p:nvCxnSpPr>
        <p:spPr>
          <a:xfrm>
            <a:off x="2919767" y="2530400"/>
            <a:ext cx="2125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6"/>
          <p:cNvCxnSpPr/>
          <p:nvPr/>
        </p:nvCxnSpPr>
        <p:spPr>
          <a:xfrm>
            <a:off x="2919767" y="4315075"/>
            <a:ext cx="2125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6"/>
          <p:cNvCxnSpPr/>
          <p:nvPr/>
        </p:nvCxnSpPr>
        <p:spPr>
          <a:xfrm>
            <a:off x="6053175" y="4315075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6"/>
          <p:cNvCxnSpPr/>
          <p:nvPr/>
        </p:nvCxnSpPr>
        <p:spPr>
          <a:xfrm>
            <a:off x="6053175" y="2542425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7">
  <p:cSld name="TITLE_1_1_1_1_1_2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3788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77788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8227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type="title"/>
          </p:nvPr>
        </p:nvSpPr>
        <p:spPr>
          <a:xfrm>
            <a:off x="2543623" y="731650"/>
            <a:ext cx="4926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2736667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>
            <p:ph idx="2" type="subTitle"/>
          </p:nvPr>
        </p:nvSpPr>
        <p:spPr>
          <a:xfrm>
            <a:off x="2746700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3" type="subTitle"/>
          </p:nvPr>
        </p:nvSpPr>
        <p:spPr>
          <a:xfrm>
            <a:off x="2541850" y="1299150"/>
            <a:ext cx="4778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ublic Sans ExtraLight"/>
              <a:buNone/>
              <a:defRPr sz="16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243" name="Google Shape;243;p27"/>
          <p:cNvSpPr/>
          <p:nvPr>
            <p:ph idx="4" type="pic"/>
          </p:nvPr>
        </p:nvSpPr>
        <p:spPr>
          <a:xfrm>
            <a:off x="-560525" y="571500"/>
            <a:ext cx="2687100" cy="4017600"/>
          </a:xfrm>
          <a:prstGeom prst="roundRect">
            <a:avLst>
              <a:gd fmla="val 6716" name="adj"/>
            </a:avLst>
          </a:prstGeom>
          <a:noFill/>
          <a:ln>
            <a:noFill/>
          </a:ln>
        </p:spPr>
      </p:sp>
      <p:sp>
        <p:nvSpPr>
          <p:cNvPr id="244" name="Google Shape;244;p27"/>
          <p:cNvSpPr txBox="1"/>
          <p:nvPr>
            <p:ph idx="5" type="body"/>
          </p:nvPr>
        </p:nvSpPr>
        <p:spPr>
          <a:xfrm>
            <a:off x="4830742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45" name="Google Shape;245;p27"/>
          <p:cNvSpPr txBox="1"/>
          <p:nvPr>
            <p:ph idx="6" type="subTitle"/>
          </p:nvPr>
        </p:nvSpPr>
        <p:spPr>
          <a:xfrm>
            <a:off x="4840775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246" name="Google Shape;246;p27"/>
          <p:cNvSpPr txBox="1"/>
          <p:nvPr>
            <p:ph idx="7" type="body"/>
          </p:nvPr>
        </p:nvSpPr>
        <p:spPr>
          <a:xfrm>
            <a:off x="6842042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47" name="Google Shape;247;p27"/>
          <p:cNvSpPr txBox="1"/>
          <p:nvPr>
            <p:ph idx="8" type="subTitle"/>
          </p:nvPr>
        </p:nvSpPr>
        <p:spPr>
          <a:xfrm>
            <a:off x="6852075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248" name="Google Shape;248;p27"/>
          <p:cNvSpPr/>
          <p:nvPr>
            <p:ph idx="9" type="pic"/>
          </p:nvPr>
        </p:nvSpPr>
        <p:spPr>
          <a:xfrm>
            <a:off x="2864450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9" name="Google Shape;249;p27"/>
          <p:cNvSpPr/>
          <p:nvPr>
            <p:ph idx="13" type="pic"/>
          </p:nvPr>
        </p:nvSpPr>
        <p:spPr>
          <a:xfrm>
            <a:off x="4949925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0" name="Google Shape;250;p27"/>
          <p:cNvSpPr/>
          <p:nvPr>
            <p:ph idx="14" type="pic"/>
          </p:nvPr>
        </p:nvSpPr>
        <p:spPr>
          <a:xfrm>
            <a:off x="6945150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2">
  <p:cSld name="TITLE_1_1_1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/>
          <p:nvPr>
            <p:ph idx="2" type="pic"/>
          </p:nvPr>
        </p:nvSpPr>
        <p:spPr>
          <a:xfrm>
            <a:off x="1465175" y="1091375"/>
            <a:ext cx="1177200" cy="14052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254" name="Google Shape;254;p28"/>
          <p:cNvSpPr/>
          <p:nvPr>
            <p:ph idx="3" type="pic"/>
          </p:nvPr>
        </p:nvSpPr>
        <p:spPr>
          <a:xfrm>
            <a:off x="5329750" y="1091375"/>
            <a:ext cx="1177200" cy="14052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255" name="Google Shape;255;p28"/>
          <p:cNvSpPr/>
          <p:nvPr/>
        </p:nvSpPr>
        <p:spPr>
          <a:xfrm>
            <a:off x="2881250" y="1594042"/>
            <a:ext cx="1491300" cy="264600"/>
          </a:xfrm>
          <a:prstGeom prst="roundRect">
            <a:avLst>
              <a:gd fmla="val 49501" name="adj"/>
            </a:avLst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6769750" y="1594042"/>
            <a:ext cx="1491300" cy="264600"/>
          </a:xfrm>
          <a:prstGeom prst="roundRect">
            <a:avLst>
              <a:gd fmla="val 49501" name="adj"/>
            </a:avLst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8">
  <p:cSld name="TITLE_1_1_1_1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>
            <p:ph type="title"/>
          </p:nvPr>
        </p:nvSpPr>
        <p:spPr>
          <a:xfrm>
            <a:off x="859197" y="1573875"/>
            <a:ext cx="2219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9"/>
          <p:cNvSpPr txBox="1"/>
          <p:nvPr>
            <p:ph idx="1" type="body"/>
          </p:nvPr>
        </p:nvSpPr>
        <p:spPr>
          <a:xfrm>
            <a:off x="903322" y="2748975"/>
            <a:ext cx="2219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64" name="Google Shape;264;p2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8_1">
  <p:cSld name="TITLE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/>
          <p:nvPr>
            <p:ph idx="2" type="pic"/>
          </p:nvPr>
        </p:nvSpPr>
        <p:spPr>
          <a:xfrm>
            <a:off x="950" y="-6275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7" name="Google Shape;2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/>
          <p:nvPr/>
        </p:nvSpPr>
        <p:spPr>
          <a:xfrm>
            <a:off x="572450" y="1307175"/>
            <a:ext cx="2817300" cy="2767200"/>
          </a:xfrm>
          <a:prstGeom prst="roundRect">
            <a:avLst>
              <a:gd fmla="val 797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 txBox="1"/>
          <p:nvPr>
            <p:ph type="title"/>
          </p:nvPr>
        </p:nvSpPr>
        <p:spPr>
          <a:xfrm>
            <a:off x="859197" y="1573875"/>
            <a:ext cx="2219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903322" y="2748975"/>
            <a:ext cx="2219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  with editable photo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6580875" y="2337200"/>
            <a:ext cx="14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Place for photo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4538250" y="1180450"/>
            <a:ext cx="4850700" cy="4863600"/>
          </a:xfrm>
          <a:prstGeom prst="roundRect">
            <a:avLst>
              <a:gd fmla="val 4545" name="adj"/>
            </a:avLst>
          </a:prstGeom>
          <a:noFill/>
          <a:ln>
            <a:noFill/>
          </a:ln>
        </p:spPr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462225" y="1507100"/>
            <a:ext cx="33198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80750" y="1161125"/>
            <a:ext cx="226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3" type="body"/>
          </p:nvPr>
        </p:nvSpPr>
        <p:spPr>
          <a:xfrm>
            <a:off x="543700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9">
  <p:cSld name="TITLE_1_1_1_1_1_1_1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>
            <p:ph type="title"/>
          </p:nvPr>
        </p:nvSpPr>
        <p:spPr>
          <a:xfrm>
            <a:off x="448125" y="1162800"/>
            <a:ext cx="2931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492250" y="2337900"/>
            <a:ext cx="28374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76" name="Google Shape;276;p31"/>
          <p:cNvSpPr/>
          <p:nvPr>
            <p:ph idx="2" type="pic"/>
          </p:nvPr>
        </p:nvSpPr>
        <p:spPr>
          <a:xfrm>
            <a:off x="4552875" y="1245999"/>
            <a:ext cx="5313900" cy="4090800"/>
          </a:xfrm>
          <a:prstGeom prst="roundRect">
            <a:avLst>
              <a:gd fmla="val 514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_3_1_1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">
  <p:cSld name="TITLE_1_3_1_1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2" name="Google Shape;2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84" name="Google Shape;284;p33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85" name="Google Shape;285;p3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2">
  <p:cSld name="TITLE_1_3_1_1_1_1_2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92" name="Google Shape;292;p34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93" name="Google Shape;293;p3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">
  <p:cSld name="TITLE_1_3_1_1_1_1_1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01" name="Google Shape;301;p3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 1">
  <p:cSld name="TITLE_1_3_1_1_1_1_1_1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466175" y="1494195"/>
            <a:ext cx="3204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4" name="Google Shape;30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492250" y="2630351"/>
            <a:ext cx="32805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body"/>
          </p:nvPr>
        </p:nvSpPr>
        <p:spPr>
          <a:xfrm>
            <a:off x="4498450" y="1612975"/>
            <a:ext cx="231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ublic Sans ExtraLight"/>
              <a:buChar char="●"/>
              <a:defRPr sz="9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0" y="4559116"/>
            <a:ext cx="8839196" cy="60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 1 1">
  <p:cSld name="TITLE_1_3_1_1_1_1_1_1_1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>
            <p:ph type="title"/>
          </p:nvPr>
        </p:nvSpPr>
        <p:spPr>
          <a:xfrm>
            <a:off x="466175" y="1494195"/>
            <a:ext cx="3204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2" name="Google Shape;3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 txBox="1"/>
          <p:nvPr>
            <p:ph idx="1" type="body"/>
          </p:nvPr>
        </p:nvSpPr>
        <p:spPr>
          <a:xfrm>
            <a:off x="492250" y="2630351"/>
            <a:ext cx="32805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14" name="Google Shape;314;p37"/>
          <p:cNvSpPr txBox="1"/>
          <p:nvPr>
            <p:ph idx="2" type="body"/>
          </p:nvPr>
        </p:nvSpPr>
        <p:spPr>
          <a:xfrm>
            <a:off x="6969450" y="2889675"/>
            <a:ext cx="1817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ublic Sans ExtraLight"/>
              <a:buChar char="●"/>
              <a:defRPr sz="9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315" name="Google Shape;315;p3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with editable photo">
  <p:cSld name="TITLE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6580875" y="2337200"/>
            <a:ext cx="14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Place for photo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322" name="Google Shape;322;p39"/>
          <p:cNvSpPr/>
          <p:nvPr>
            <p:ph idx="2" type="pic"/>
          </p:nvPr>
        </p:nvSpPr>
        <p:spPr>
          <a:xfrm>
            <a:off x="5172200" y="-274550"/>
            <a:ext cx="4482900" cy="4863600"/>
          </a:xfrm>
          <a:prstGeom prst="roundRect">
            <a:avLst>
              <a:gd fmla="val 4545" name="adj"/>
            </a:avLst>
          </a:prstGeom>
          <a:noFill/>
          <a:ln>
            <a:noFill/>
          </a:ln>
        </p:spPr>
      </p:sp>
      <p:sp>
        <p:nvSpPr>
          <p:cNvPr id="323" name="Google Shape;323;p39"/>
          <p:cNvSpPr txBox="1"/>
          <p:nvPr>
            <p:ph type="title"/>
          </p:nvPr>
        </p:nvSpPr>
        <p:spPr>
          <a:xfrm>
            <a:off x="462222" y="1735700"/>
            <a:ext cx="36423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with editable photo">
  <p:cSld name="TITLE_1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>
            <p:ph type="title"/>
          </p:nvPr>
        </p:nvSpPr>
        <p:spPr>
          <a:xfrm>
            <a:off x="462222" y="1735700"/>
            <a:ext cx="36423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443151" y="1389725"/>
            <a:ext cx="226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29" name="Google Shape;329;p40"/>
          <p:cNvSpPr txBox="1"/>
          <p:nvPr>
            <p:ph idx="2" type="body"/>
          </p:nvPr>
        </p:nvSpPr>
        <p:spPr>
          <a:xfrm>
            <a:off x="506101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  with editable photo">
  <p:cSld name="TITLE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1"/>
          <p:cNvSpPr txBox="1"/>
          <p:nvPr/>
        </p:nvSpPr>
        <p:spPr>
          <a:xfrm>
            <a:off x="6580875" y="2337200"/>
            <a:ext cx="14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Place for photo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333" name="Google Shape;333;p41"/>
          <p:cNvSpPr/>
          <p:nvPr>
            <p:ph idx="2" type="pic"/>
          </p:nvPr>
        </p:nvSpPr>
        <p:spPr>
          <a:xfrm>
            <a:off x="4538250" y="1180450"/>
            <a:ext cx="4850700" cy="4863600"/>
          </a:xfrm>
          <a:prstGeom prst="roundRect">
            <a:avLst>
              <a:gd fmla="val 4545" name="adj"/>
            </a:avLst>
          </a:prstGeom>
          <a:noFill/>
          <a:ln>
            <a:noFill/>
          </a:ln>
        </p:spPr>
      </p:sp>
      <p:sp>
        <p:nvSpPr>
          <p:cNvPr id="334" name="Google Shape;334;p41"/>
          <p:cNvSpPr txBox="1"/>
          <p:nvPr>
            <p:ph type="title"/>
          </p:nvPr>
        </p:nvSpPr>
        <p:spPr>
          <a:xfrm>
            <a:off x="462225" y="1507100"/>
            <a:ext cx="33198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1"/>
          <p:cNvSpPr txBox="1"/>
          <p:nvPr>
            <p:ph idx="1" type="body"/>
          </p:nvPr>
        </p:nvSpPr>
        <p:spPr>
          <a:xfrm>
            <a:off x="480750" y="1161125"/>
            <a:ext cx="226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36" name="Google Shape;336;p41"/>
          <p:cNvSpPr txBox="1"/>
          <p:nvPr>
            <p:ph idx="3" type="body"/>
          </p:nvPr>
        </p:nvSpPr>
        <p:spPr>
          <a:xfrm>
            <a:off x="543700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337" name="Google Shape;33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grey">
  <p:cSld name="TITLE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B7B7B7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grey">
  <p:cSld name="TITLE_1_1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TITLE_1_1_1_5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">
  <p:cSld name="TITLE_1_1_1_5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">
  <p:cSld name="TITLE_1_1_1_5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 txBox="1"/>
          <p:nvPr>
            <p:ph type="title"/>
          </p:nvPr>
        </p:nvSpPr>
        <p:spPr>
          <a:xfrm>
            <a:off x="2782350" y="1973575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2">
  <p:cSld name="TITLE_1_1_1_4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 txBox="1"/>
          <p:nvPr>
            <p:ph type="title"/>
          </p:nvPr>
        </p:nvSpPr>
        <p:spPr>
          <a:xfrm>
            <a:off x="455005" y="405075"/>
            <a:ext cx="31326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46"/>
          <p:cNvSpPr txBox="1"/>
          <p:nvPr>
            <p:ph idx="1" type="subTitle"/>
          </p:nvPr>
        </p:nvSpPr>
        <p:spPr>
          <a:xfrm>
            <a:off x="469424" y="1490700"/>
            <a:ext cx="3238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359" name="Google Shape;359;p46"/>
          <p:cNvSpPr/>
          <p:nvPr>
            <p:ph idx="2" type="pic"/>
          </p:nvPr>
        </p:nvSpPr>
        <p:spPr>
          <a:xfrm>
            <a:off x="571500" y="2659725"/>
            <a:ext cx="1835700" cy="27564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0" name="Google Shape;360;p46"/>
          <p:cNvSpPr/>
          <p:nvPr>
            <p:ph idx="3" type="pic"/>
          </p:nvPr>
        </p:nvSpPr>
        <p:spPr>
          <a:xfrm>
            <a:off x="2607750" y="2659725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1" name="Google Shape;361;p46"/>
          <p:cNvSpPr/>
          <p:nvPr>
            <p:ph idx="4" type="pic"/>
          </p:nvPr>
        </p:nvSpPr>
        <p:spPr>
          <a:xfrm>
            <a:off x="4644000" y="-447425"/>
            <a:ext cx="3928500" cy="58866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2" name="Google Shape;36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1">
  <p:cSld name="TITLE_1_1_1_4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7"/>
          <p:cNvSpPr/>
          <p:nvPr>
            <p:ph idx="2" type="pic"/>
          </p:nvPr>
        </p:nvSpPr>
        <p:spPr>
          <a:xfrm>
            <a:off x="571500" y="-307075"/>
            <a:ext cx="1835700" cy="27564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6" name="Google Shape;366;p47"/>
          <p:cNvSpPr/>
          <p:nvPr>
            <p:ph idx="3" type="pic"/>
          </p:nvPr>
        </p:nvSpPr>
        <p:spPr>
          <a:xfrm>
            <a:off x="2626900" y="571500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7" name="Google Shape;367;p47"/>
          <p:cNvSpPr/>
          <p:nvPr>
            <p:ph idx="4" type="pic"/>
          </p:nvPr>
        </p:nvSpPr>
        <p:spPr>
          <a:xfrm>
            <a:off x="4682300" y="571500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8" name="Google Shape;368;p47"/>
          <p:cNvSpPr/>
          <p:nvPr>
            <p:ph idx="5" type="pic"/>
          </p:nvPr>
        </p:nvSpPr>
        <p:spPr>
          <a:xfrm>
            <a:off x="6737700" y="1634425"/>
            <a:ext cx="1835700" cy="3749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9" name="Google Shape;369;p47"/>
          <p:cNvSpPr/>
          <p:nvPr>
            <p:ph idx="6" type="pic"/>
          </p:nvPr>
        </p:nvSpPr>
        <p:spPr>
          <a:xfrm>
            <a:off x="-339950" y="2711300"/>
            <a:ext cx="68580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70" name="Google Shape;37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1_1_1_4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478675" y="1040425"/>
            <a:ext cx="5319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ublic Sans ExtraLight"/>
              <a:buNone/>
              <a:defRPr sz="28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8"/>
          <p:cNvSpPr txBox="1"/>
          <p:nvPr>
            <p:ph idx="1" type="subTitle"/>
          </p:nvPr>
        </p:nvSpPr>
        <p:spPr>
          <a:xfrm>
            <a:off x="469400" y="1528528"/>
            <a:ext cx="5866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ublic Sans ExtraLight"/>
              <a:buNone/>
              <a:defRPr sz="16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4" name="Google Shape;374;p48"/>
          <p:cNvCxnSpPr/>
          <p:nvPr/>
        </p:nvCxnSpPr>
        <p:spPr>
          <a:xfrm>
            <a:off x="-8375" y="3358340"/>
            <a:ext cx="9165600" cy="0"/>
          </a:xfrm>
          <a:prstGeom prst="straightConnector1">
            <a:avLst/>
          </a:prstGeom>
          <a:noFill/>
          <a:ln cap="flat" cmpd="sng" w="9525">
            <a:solidFill>
              <a:srgbClr val="0020B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48"/>
          <p:cNvSpPr txBox="1"/>
          <p:nvPr>
            <p:ph idx="2" type="subTitle"/>
          </p:nvPr>
        </p:nvSpPr>
        <p:spPr>
          <a:xfrm>
            <a:off x="573422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376" name="Google Shape;376;p48"/>
          <p:cNvSpPr txBox="1"/>
          <p:nvPr>
            <p:ph idx="3" type="subTitle"/>
          </p:nvPr>
        </p:nvSpPr>
        <p:spPr>
          <a:xfrm>
            <a:off x="2121104" y="2930037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377" name="Google Shape;377;p48"/>
          <p:cNvSpPr txBox="1"/>
          <p:nvPr>
            <p:ph idx="4" type="subTitle"/>
          </p:nvPr>
        </p:nvSpPr>
        <p:spPr>
          <a:xfrm>
            <a:off x="5156904" y="2930037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378" name="Google Shape;378;p48"/>
          <p:cNvSpPr txBox="1"/>
          <p:nvPr>
            <p:ph idx="5" type="subTitle"/>
          </p:nvPr>
        </p:nvSpPr>
        <p:spPr>
          <a:xfrm>
            <a:off x="3620395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379" name="Google Shape;379;p48"/>
          <p:cNvSpPr txBox="1"/>
          <p:nvPr>
            <p:ph idx="6" type="subTitle"/>
          </p:nvPr>
        </p:nvSpPr>
        <p:spPr>
          <a:xfrm>
            <a:off x="6693395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380" name="Google Shape;380;p48"/>
          <p:cNvSpPr txBox="1"/>
          <p:nvPr>
            <p:ph idx="7" type="subTitle"/>
          </p:nvPr>
        </p:nvSpPr>
        <p:spPr>
          <a:xfrm>
            <a:off x="589900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48"/>
          <p:cNvSpPr txBox="1"/>
          <p:nvPr>
            <p:ph idx="8" type="subTitle"/>
          </p:nvPr>
        </p:nvSpPr>
        <p:spPr>
          <a:xfrm>
            <a:off x="3646123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8"/>
          <p:cNvSpPr txBox="1"/>
          <p:nvPr>
            <p:ph idx="9" type="subTitle"/>
          </p:nvPr>
        </p:nvSpPr>
        <p:spPr>
          <a:xfrm>
            <a:off x="6702349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8"/>
          <p:cNvSpPr txBox="1"/>
          <p:nvPr>
            <p:ph idx="13" type="subTitle"/>
          </p:nvPr>
        </p:nvSpPr>
        <p:spPr>
          <a:xfrm>
            <a:off x="2121100" y="372700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48"/>
          <p:cNvSpPr txBox="1"/>
          <p:nvPr>
            <p:ph idx="14" type="subTitle"/>
          </p:nvPr>
        </p:nvSpPr>
        <p:spPr>
          <a:xfrm>
            <a:off x="5156900" y="372700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3">
  <p:cSld name="TITLE_1_1_1_3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975" y="4231110"/>
            <a:ext cx="8636351" cy="10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 txBox="1"/>
          <p:nvPr>
            <p:ph type="title"/>
          </p:nvPr>
        </p:nvSpPr>
        <p:spPr>
          <a:xfrm>
            <a:off x="455012" y="405072"/>
            <a:ext cx="49767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49"/>
          <p:cNvSpPr txBox="1"/>
          <p:nvPr>
            <p:ph idx="1" type="subTitle"/>
          </p:nvPr>
        </p:nvSpPr>
        <p:spPr>
          <a:xfrm>
            <a:off x="469422" y="920220"/>
            <a:ext cx="4652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391" name="Google Shape;391;p49"/>
          <p:cNvSpPr/>
          <p:nvPr>
            <p:ph idx="2" type="pic"/>
          </p:nvPr>
        </p:nvSpPr>
        <p:spPr>
          <a:xfrm>
            <a:off x="6015550" y="1406250"/>
            <a:ext cx="2556900" cy="31827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392" name="Google Shape;392;p49"/>
          <p:cNvSpPr txBox="1"/>
          <p:nvPr>
            <p:ph idx="3" type="body"/>
          </p:nvPr>
        </p:nvSpPr>
        <p:spPr>
          <a:xfrm>
            <a:off x="460160" y="1727250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93" name="Google Shape;393;p49"/>
          <p:cNvSpPr txBox="1"/>
          <p:nvPr>
            <p:ph idx="4" type="body"/>
          </p:nvPr>
        </p:nvSpPr>
        <p:spPr>
          <a:xfrm>
            <a:off x="2971685" y="1727250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94" name="Google Shape;394;p49"/>
          <p:cNvSpPr txBox="1"/>
          <p:nvPr>
            <p:ph idx="5" type="body"/>
          </p:nvPr>
        </p:nvSpPr>
        <p:spPr>
          <a:xfrm>
            <a:off x="460160" y="2954649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95" name="Google Shape;395;p49"/>
          <p:cNvSpPr txBox="1"/>
          <p:nvPr>
            <p:ph idx="6" type="body"/>
          </p:nvPr>
        </p:nvSpPr>
        <p:spPr>
          <a:xfrm>
            <a:off x="2971685" y="2954649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396" name="Google Shape;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  <p15:guide id="5" pos="287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2">
  <p:cSld name="TITLE_1_1_1_3_1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0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0"/>
          <p:cNvSpPr txBox="1"/>
          <p:nvPr>
            <p:ph idx="1" type="subTitle"/>
          </p:nvPr>
        </p:nvSpPr>
        <p:spPr>
          <a:xfrm>
            <a:off x="469422" y="1063352"/>
            <a:ext cx="4652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402" name="Google Shape;40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cxnSp>
        <p:nvCxnSpPr>
          <p:cNvPr id="404" name="Google Shape;404;p50"/>
          <p:cNvCxnSpPr/>
          <p:nvPr/>
        </p:nvCxnSpPr>
        <p:spPr>
          <a:xfrm>
            <a:off x="567975" y="2187493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50"/>
          <p:cNvCxnSpPr/>
          <p:nvPr/>
        </p:nvCxnSpPr>
        <p:spPr>
          <a:xfrm>
            <a:off x="567975" y="4037518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0"/>
          <p:cNvCxnSpPr/>
          <p:nvPr/>
        </p:nvCxnSpPr>
        <p:spPr>
          <a:xfrm>
            <a:off x="567975" y="3102550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0"/>
          <p:cNvCxnSpPr/>
          <p:nvPr/>
        </p:nvCxnSpPr>
        <p:spPr>
          <a:xfrm>
            <a:off x="3134742" y="2187493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0"/>
          <p:cNvCxnSpPr/>
          <p:nvPr/>
        </p:nvCxnSpPr>
        <p:spPr>
          <a:xfrm>
            <a:off x="3134742" y="4037518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50"/>
          <p:cNvCxnSpPr/>
          <p:nvPr/>
        </p:nvCxnSpPr>
        <p:spPr>
          <a:xfrm>
            <a:off x="3134742" y="3102550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50"/>
          <p:cNvSpPr txBox="1"/>
          <p:nvPr>
            <p:ph idx="3" type="body"/>
          </p:nvPr>
        </p:nvSpPr>
        <p:spPr>
          <a:xfrm>
            <a:off x="84940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1" name="Google Shape;411;p50"/>
          <p:cNvSpPr txBox="1"/>
          <p:nvPr>
            <p:ph idx="4" type="body"/>
          </p:nvPr>
        </p:nvSpPr>
        <p:spPr>
          <a:xfrm>
            <a:off x="849400" y="28868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50"/>
          <p:cNvSpPr txBox="1"/>
          <p:nvPr>
            <p:ph idx="5" type="body"/>
          </p:nvPr>
        </p:nvSpPr>
        <p:spPr>
          <a:xfrm>
            <a:off x="849400" y="3832695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3" name="Google Shape;413;p50"/>
          <p:cNvSpPr txBox="1"/>
          <p:nvPr>
            <p:ph idx="6" type="body"/>
          </p:nvPr>
        </p:nvSpPr>
        <p:spPr>
          <a:xfrm>
            <a:off x="338345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4" name="Google Shape;414;p50"/>
          <p:cNvSpPr txBox="1"/>
          <p:nvPr>
            <p:ph idx="7" type="body"/>
          </p:nvPr>
        </p:nvSpPr>
        <p:spPr>
          <a:xfrm>
            <a:off x="3383450" y="28868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5" name="Google Shape;415;p50"/>
          <p:cNvSpPr txBox="1"/>
          <p:nvPr>
            <p:ph idx="8" type="body"/>
          </p:nvPr>
        </p:nvSpPr>
        <p:spPr>
          <a:xfrm>
            <a:off x="3383450" y="3832695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3">
  <p:cSld name="TITLE_1_1_1_3_1_1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1"/>
          <p:cNvSpPr txBox="1"/>
          <p:nvPr>
            <p:ph idx="1" type="subTitle"/>
          </p:nvPr>
        </p:nvSpPr>
        <p:spPr>
          <a:xfrm>
            <a:off x="469425" y="1063350"/>
            <a:ext cx="578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420" name="Google Shape;42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422" name="Google Shape;422;p51"/>
          <p:cNvSpPr txBox="1"/>
          <p:nvPr>
            <p:ph idx="3" type="body"/>
          </p:nvPr>
        </p:nvSpPr>
        <p:spPr>
          <a:xfrm>
            <a:off x="84940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3" name="Google Shape;423;p51"/>
          <p:cNvSpPr txBox="1"/>
          <p:nvPr>
            <p:ph idx="4" type="body"/>
          </p:nvPr>
        </p:nvSpPr>
        <p:spPr>
          <a:xfrm>
            <a:off x="849400" y="34202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5" type="body"/>
          </p:nvPr>
        </p:nvSpPr>
        <p:spPr>
          <a:xfrm>
            <a:off x="338345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6" type="body"/>
          </p:nvPr>
        </p:nvSpPr>
        <p:spPr>
          <a:xfrm>
            <a:off x="3383450" y="34202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26" name="Google Shape;4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TITLE_1_1_1_5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4">
  <p:cSld name="TITLE_1_1_1_3_1_1_1"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52"/>
          <p:cNvSpPr txBox="1"/>
          <p:nvPr>
            <p:ph idx="1" type="subTitle"/>
          </p:nvPr>
        </p:nvSpPr>
        <p:spPr>
          <a:xfrm>
            <a:off x="469425" y="1063350"/>
            <a:ext cx="578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430" name="Google Shape;43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432" name="Google Shape;432;p52"/>
          <p:cNvSpPr txBox="1"/>
          <p:nvPr>
            <p:ph idx="3" type="body"/>
          </p:nvPr>
        </p:nvSpPr>
        <p:spPr>
          <a:xfrm>
            <a:off x="495300" y="1984700"/>
            <a:ext cx="20808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3" name="Google Shape;433;p52"/>
          <p:cNvSpPr txBox="1"/>
          <p:nvPr>
            <p:ph idx="4" type="body"/>
          </p:nvPr>
        </p:nvSpPr>
        <p:spPr>
          <a:xfrm>
            <a:off x="495300" y="3420254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 txBox="1"/>
          <p:nvPr>
            <p:ph idx="5" type="body"/>
          </p:nvPr>
        </p:nvSpPr>
        <p:spPr>
          <a:xfrm>
            <a:off x="3186075" y="1984700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52"/>
          <p:cNvSpPr txBox="1"/>
          <p:nvPr>
            <p:ph idx="6" type="body"/>
          </p:nvPr>
        </p:nvSpPr>
        <p:spPr>
          <a:xfrm>
            <a:off x="3186075" y="3420254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6" name="Google Shape;4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large)">
  <p:cSld name="TITLE_1_1_1_2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3"/>
          <p:cNvSpPr txBox="1"/>
          <p:nvPr>
            <p:ph type="title"/>
          </p:nvPr>
        </p:nvSpPr>
        <p:spPr>
          <a:xfrm>
            <a:off x="460149" y="386550"/>
            <a:ext cx="61392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441" name="Google Shape;44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small)">
  <p:cSld name="TITLE_1_1_1_2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68" y="-768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4"/>
          <p:cNvSpPr txBox="1"/>
          <p:nvPr>
            <p:ph type="title"/>
          </p:nvPr>
        </p:nvSpPr>
        <p:spPr>
          <a:xfrm>
            <a:off x="460150" y="2283600"/>
            <a:ext cx="23118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446" name="Google Shape;44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gradient">
  <p:cSld name="TITLE_1_1_1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TITLE_1_1_1_1_2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6"/>
          <p:cNvSpPr txBox="1"/>
          <p:nvPr>
            <p:ph type="title"/>
          </p:nvPr>
        </p:nvSpPr>
        <p:spPr>
          <a:xfrm>
            <a:off x="1824150" y="1339200"/>
            <a:ext cx="54957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2">
  <p:cSld name="TITLE_1_1_1_1_2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7"/>
          <p:cNvSpPr txBox="1"/>
          <p:nvPr>
            <p:ph idx="1" type="subTitle"/>
          </p:nvPr>
        </p:nvSpPr>
        <p:spPr>
          <a:xfrm>
            <a:off x="5746775" y="2570600"/>
            <a:ext cx="2465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Light"/>
              <a:buNone/>
              <a:defRPr sz="16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460" name="Google Shape;460;p57"/>
          <p:cNvSpPr txBox="1"/>
          <p:nvPr>
            <p:ph idx="2" type="subTitle"/>
          </p:nvPr>
        </p:nvSpPr>
        <p:spPr>
          <a:xfrm>
            <a:off x="5746775" y="2863050"/>
            <a:ext cx="2465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461" name="Google Shape;461;p57"/>
          <p:cNvSpPr txBox="1"/>
          <p:nvPr>
            <p:ph type="title"/>
          </p:nvPr>
        </p:nvSpPr>
        <p:spPr>
          <a:xfrm>
            <a:off x="1029600" y="1616050"/>
            <a:ext cx="4022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3">
  <p:cSld name="TITLE_1_1_1_1_2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8"/>
          <p:cNvSpPr txBox="1"/>
          <p:nvPr>
            <p:ph type="title"/>
          </p:nvPr>
        </p:nvSpPr>
        <p:spPr>
          <a:xfrm>
            <a:off x="1029600" y="1616050"/>
            <a:ext cx="4022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58"/>
          <p:cNvSpPr txBox="1"/>
          <p:nvPr>
            <p:ph idx="1" type="subTitle"/>
          </p:nvPr>
        </p:nvSpPr>
        <p:spPr>
          <a:xfrm>
            <a:off x="5709725" y="3435575"/>
            <a:ext cx="2576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Light"/>
              <a:buNone/>
              <a:defRPr sz="16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468" name="Google Shape;468;p58"/>
          <p:cNvSpPr txBox="1"/>
          <p:nvPr>
            <p:ph idx="2" type="subTitle"/>
          </p:nvPr>
        </p:nvSpPr>
        <p:spPr>
          <a:xfrm>
            <a:off x="5709725" y="3728025"/>
            <a:ext cx="2576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469" name="Google Shape;469;p58"/>
          <p:cNvSpPr/>
          <p:nvPr>
            <p:ph idx="3" type="pic"/>
          </p:nvPr>
        </p:nvSpPr>
        <p:spPr>
          <a:xfrm>
            <a:off x="5774600" y="2807375"/>
            <a:ext cx="602400" cy="60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0" name="Google Shape;47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1">
  <p:cSld name="TITLE_1_1_1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9"/>
          <p:cNvSpPr/>
          <p:nvPr>
            <p:ph idx="2" type="pic"/>
          </p:nvPr>
        </p:nvSpPr>
        <p:spPr>
          <a:xfrm>
            <a:off x="571500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474" name="Google Shape;474;p59"/>
          <p:cNvSpPr/>
          <p:nvPr>
            <p:ph idx="3" type="pic"/>
          </p:nvPr>
        </p:nvSpPr>
        <p:spPr>
          <a:xfrm>
            <a:off x="3318725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475" name="Google Shape;475;p59"/>
          <p:cNvSpPr/>
          <p:nvPr>
            <p:ph idx="4" type="pic"/>
          </p:nvPr>
        </p:nvSpPr>
        <p:spPr>
          <a:xfrm>
            <a:off x="6065950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476" name="Google Shape;476;p59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59"/>
          <p:cNvSpPr txBox="1"/>
          <p:nvPr>
            <p:ph idx="1" type="subTitle"/>
          </p:nvPr>
        </p:nvSpPr>
        <p:spPr>
          <a:xfrm>
            <a:off x="16011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9"/>
          <p:cNvSpPr txBox="1"/>
          <p:nvPr>
            <p:ph idx="5" type="subTitle"/>
          </p:nvPr>
        </p:nvSpPr>
        <p:spPr>
          <a:xfrm>
            <a:off x="43165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59"/>
          <p:cNvSpPr txBox="1"/>
          <p:nvPr>
            <p:ph idx="6" type="subTitle"/>
          </p:nvPr>
        </p:nvSpPr>
        <p:spPr>
          <a:xfrm>
            <a:off x="70659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59"/>
          <p:cNvSpPr txBox="1"/>
          <p:nvPr>
            <p:ph idx="7" type="body"/>
          </p:nvPr>
        </p:nvSpPr>
        <p:spPr>
          <a:xfrm>
            <a:off x="952500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1" name="Google Shape;481;p59"/>
          <p:cNvSpPr txBox="1"/>
          <p:nvPr>
            <p:ph idx="8" type="body"/>
          </p:nvPr>
        </p:nvSpPr>
        <p:spPr>
          <a:xfrm>
            <a:off x="3663985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2" name="Google Shape;482;p59"/>
          <p:cNvSpPr txBox="1"/>
          <p:nvPr>
            <p:ph idx="9" type="body"/>
          </p:nvPr>
        </p:nvSpPr>
        <p:spPr>
          <a:xfrm>
            <a:off x="6401213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5">
  <p:cSld name="TITLE_1_1_1_1_1_2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0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0"/>
          <p:cNvSpPr/>
          <p:nvPr/>
        </p:nvSpPr>
        <p:spPr>
          <a:xfrm>
            <a:off x="311860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0"/>
          <p:cNvSpPr/>
          <p:nvPr/>
        </p:nvSpPr>
        <p:spPr>
          <a:xfrm>
            <a:off x="519405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0"/>
          <p:cNvSpPr/>
          <p:nvPr/>
        </p:nvSpPr>
        <p:spPr>
          <a:xfrm>
            <a:off x="7299579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0"/>
          <p:cNvSpPr txBox="1"/>
          <p:nvPr>
            <p:ph idx="1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60"/>
          <p:cNvSpPr txBox="1"/>
          <p:nvPr>
            <p:ph idx="2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4" name="Google Shape;494;p60"/>
          <p:cNvSpPr txBox="1"/>
          <p:nvPr>
            <p:ph idx="3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5" name="Google Shape;495;p60"/>
          <p:cNvSpPr txBox="1"/>
          <p:nvPr>
            <p:ph idx="4" type="body"/>
          </p:nvPr>
        </p:nvSpPr>
        <p:spPr>
          <a:xfrm>
            <a:off x="650655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6" name="Google Shape;49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4">
  <p:cSld name="TITLE_1_1_1_1_1_2_2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5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22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023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1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03" name="Google Shape;5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1"/>
          <p:cNvSpPr/>
          <p:nvPr/>
        </p:nvSpPr>
        <p:spPr>
          <a:xfrm>
            <a:off x="311860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1"/>
          <p:cNvSpPr/>
          <p:nvPr/>
        </p:nvSpPr>
        <p:spPr>
          <a:xfrm>
            <a:off x="519405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1"/>
          <p:cNvSpPr/>
          <p:nvPr/>
        </p:nvSpPr>
        <p:spPr>
          <a:xfrm>
            <a:off x="7299579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1"/>
          <p:cNvSpPr txBox="1"/>
          <p:nvPr>
            <p:ph idx="1" type="body"/>
          </p:nvPr>
        </p:nvSpPr>
        <p:spPr>
          <a:xfrm>
            <a:off x="490229" y="1337250"/>
            <a:ext cx="18408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8" name="Google Shape;508;p61"/>
          <p:cNvSpPr txBox="1"/>
          <p:nvPr>
            <p:ph idx="2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9" name="Google Shape;509;p61"/>
          <p:cNvSpPr txBox="1"/>
          <p:nvPr>
            <p:ph idx="3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0" name="Google Shape;510;p61"/>
          <p:cNvSpPr txBox="1"/>
          <p:nvPr>
            <p:ph idx="4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1" name="Google Shape;511;p61"/>
          <p:cNvSpPr txBox="1"/>
          <p:nvPr/>
        </p:nvSpPr>
        <p:spPr>
          <a:xfrm>
            <a:off x="1234175" y="2049125"/>
            <a:ext cx="53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">
  <p:cSld name="TITLE_1_1_1_5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6">
  <p:cSld name="TITLE_1_1_1_1_1_2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/>
          <p:nvPr>
            <p:ph type="title"/>
          </p:nvPr>
        </p:nvSpPr>
        <p:spPr>
          <a:xfrm>
            <a:off x="466175" y="406800"/>
            <a:ext cx="28335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5" name="Google Shape;515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75" y="-66425"/>
            <a:ext cx="5624699" cy="19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4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20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020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2"/>
          <p:cNvSpPr txBox="1"/>
          <p:nvPr>
            <p:ph idx="1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0" name="Google Shape;520;p62"/>
          <p:cNvSpPr txBox="1"/>
          <p:nvPr>
            <p:ph idx="2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1" name="Google Shape;521;p62"/>
          <p:cNvSpPr txBox="1"/>
          <p:nvPr>
            <p:ph idx="3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2" name="Google Shape;522;p62"/>
          <p:cNvSpPr txBox="1"/>
          <p:nvPr>
            <p:ph idx="4" type="body"/>
          </p:nvPr>
        </p:nvSpPr>
        <p:spPr>
          <a:xfrm>
            <a:off x="460150" y="1547825"/>
            <a:ext cx="17877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23" name="Google Shape;523;p62"/>
          <p:cNvCxnSpPr/>
          <p:nvPr/>
        </p:nvCxnSpPr>
        <p:spPr>
          <a:xfrm>
            <a:off x="2858450" y="2530400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62"/>
          <p:cNvCxnSpPr/>
          <p:nvPr/>
        </p:nvCxnSpPr>
        <p:spPr>
          <a:xfrm>
            <a:off x="2858450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62"/>
          <p:cNvCxnSpPr/>
          <p:nvPr/>
        </p:nvCxnSpPr>
        <p:spPr>
          <a:xfrm>
            <a:off x="4874388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62"/>
          <p:cNvCxnSpPr/>
          <p:nvPr/>
        </p:nvCxnSpPr>
        <p:spPr>
          <a:xfrm>
            <a:off x="4874388" y="2542422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62"/>
          <p:cNvCxnSpPr/>
          <p:nvPr/>
        </p:nvCxnSpPr>
        <p:spPr>
          <a:xfrm>
            <a:off x="6982010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62"/>
          <p:cNvCxnSpPr/>
          <p:nvPr/>
        </p:nvCxnSpPr>
        <p:spPr>
          <a:xfrm>
            <a:off x="6982010" y="2542422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6 1">
  <p:cSld name="TITLE_1_1_1_1_1_2_1_2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>
            <p:ph type="title"/>
          </p:nvPr>
        </p:nvSpPr>
        <p:spPr>
          <a:xfrm>
            <a:off x="466175" y="406800"/>
            <a:ext cx="28335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2" name="Google Shape;53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75" y="-66425"/>
            <a:ext cx="5624699" cy="19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5" y="1545625"/>
            <a:ext cx="2967450" cy="31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25" y="1545625"/>
            <a:ext cx="2967450" cy="31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3"/>
          <p:cNvSpPr txBox="1"/>
          <p:nvPr>
            <p:ph idx="1" type="body"/>
          </p:nvPr>
        </p:nvSpPr>
        <p:spPr>
          <a:xfrm>
            <a:off x="2744150" y="2620625"/>
            <a:ext cx="24093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6" name="Google Shape;536;p63"/>
          <p:cNvSpPr txBox="1"/>
          <p:nvPr>
            <p:ph idx="2" type="body"/>
          </p:nvPr>
        </p:nvSpPr>
        <p:spPr>
          <a:xfrm>
            <a:off x="5917100" y="2620625"/>
            <a:ext cx="25803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7" name="Google Shape;537;p63"/>
          <p:cNvSpPr txBox="1"/>
          <p:nvPr>
            <p:ph idx="3" type="body"/>
          </p:nvPr>
        </p:nvSpPr>
        <p:spPr>
          <a:xfrm>
            <a:off x="460150" y="1547825"/>
            <a:ext cx="17877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38" name="Google Shape;538;p63"/>
          <p:cNvCxnSpPr/>
          <p:nvPr/>
        </p:nvCxnSpPr>
        <p:spPr>
          <a:xfrm>
            <a:off x="2919767" y="2530400"/>
            <a:ext cx="2125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63"/>
          <p:cNvCxnSpPr/>
          <p:nvPr/>
        </p:nvCxnSpPr>
        <p:spPr>
          <a:xfrm>
            <a:off x="2919767" y="4315075"/>
            <a:ext cx="2125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63"/>
          <p:cNvCxnSpPr/>
          <p:nvPr/>
        </p:nvCxnSpPr>
        <p:spPr>
          <a:xfrm>
            <a:off x="6053175" y="4315075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63"/>
          <p:cNvCxnSpPr/>
          <p:nvPr/>
        </p:nvCxnSpPr>
        <p:spPr>
          <a:xfrm>
            <a:off x="6053175" y="2542425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7">
  <p:cSld name="TITLE_1_1_1_1_1_2_1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3788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77788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8227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4"/>
          <p:cNvSpPr txBox="1"/>
          <p:nvPr>
            <p:ph type="title"/>
          </p:nvPr>
        </p:nvSpPr>
        <p:spPr>
          <a:xfrm>
            <a:off x="2543623" y="731650"/>
            <a:ext cx="4926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64"/>
          <p:cNvSpPr txBox="1"/>
          <p:nvPr>
            <p:ph idx="1" type="body"/>
          </p:nvPr>
        </p:nvSpPr>
        <p:spPr>
          <a:xfrm>
            <a:off x="2736667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549" name="Google Shape;5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4"/>
          <p:cNvSpPr txBox="1"/>
          <p:nvPr>
            <p:ph idx="2" type="subTitle"/>
          </p:nvPr>
        </p:nvSpPr>
        <p:spPr>
          <a:xfrm>
            <a:off x="2746700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51" name="Google Shape;551;p64"/>
          <p:cNvSpPr txBox="1"/>
          <p:nvPr>
            <p:ph idx="3" type="subTitle"/>
          </p:nvPr>
        </p:nvSpPr>
        <p:spPr>
          <a:xfrm>
            <a:off x="2541850" y="1299150"/>
            <a:ext cx="4778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ublic Sans ExtraLight"/>
              <a:buNone/>
              <a:defRPr sz="16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52" name="Google Shape;552;p64"/>
          <p:cNvSpPr/>
          <p:nvPr>
            <p:ph idx="4" type="pic"/>
          </p:nvPr>
        </p:nvSpPr>
        <p:spPr>
          <a:xfrm>
            <a:off x="-560525" y="571500"/>
            <a:ext cx="2687100" cy="4017600"/>
          </a:xfrm>
          <a:prstGeom prst="roundRect">
            <a:avLst>
              <a:gd fmla="val 6716" name="adj"/>
            </a:avLst>
          </a:prstGeom>
          <a:noFill/>
          <a:ln>
            <a:noFill/>
          </a:ln>
        </p:spPr>
      </p:sp>
      <p:sp>
        <p:nvSpPr>
          <p:cNvPr id="553" name="Google Shape;553;p64"/>
          <p:cNvSpPr txBox="1"/>
          <p:nvPr>
            <p:ph idx="5" type="body"/>
          </p:nvPr>
        </p:nvSpPr>
        <p:spPr>
          <a:xfrm>
            <a:off x="4830742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554" name="Google Shape;554;p64"/>
          <p:cNvSpPr txBox="1"/>
          <p:nvPr>
            <p:ph idx="6" type="subTitle"/>
          </p:nvPr>
        </p:nvSpPr>
        <p:spPr>
          <a:xfrm>
            <a:off x="4840775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55" name="Google Shape;555;p64"/>
          <p:cNvSpPr txBox="1"/>
          <p:nvPr>
            <p:ph idx="7" type="body"/>
          </p:nvPr>
        </p:nvSpPr>
        <p:spPr>
          <a:xfrm>
            <a:off x="6842042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556" name="Google Shape;556;p64"/>
          <p:cNvSpPr txBox="1"/>
          <p:nvPr>
            <p:ph idx="8" type="subTitle"/>
          </p:nvPr>
        </p:nvSpPr>
        <p:spPr>
          <a:xfrm>
            <a:off x="6852075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57" name="Google Shape;557;p64"/>
          <p:cNvSpPr/>
          <p:nvPr>
            <p:ph idx="9" type="pic"/>
          </p:nvPr>
        </p:nvSpPr>
        <p:spPr>
          <a:xfrm>
            <a:off x="2864450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58" name="Google Shape;558;p64"/>
          <p:cNvSpPr/>
          <p:nvPr>
            <p:ph idx="13" type="pic"/>
          </p:nvPr>
        </p:nvSpPr>
        <p:spPr>
          <a:xfrm>
            <a:off x="4949925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59" name="Google Shape;559;p64"/>
          <p:cNvSpPr/>
          <p:nvPr>
            <p:ph idx="14" type="pic"/>
          </p:nvPr>
        </p:nvSpPr>
        <p:spPr>
          <a:xfrm>
            <a:off x="6945150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0" name="Google Shape;56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2">
  <p:cSld name="TITLE_1_1_1_1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5"/>
          <p:cNvSpPr/>
          <p:nvPr>
            <p:ph idx="2" type="pic"/>
          </p:nvPr>
        </p:nvSpPr>
        <p:spPr>
          <a:xfrm>
            <a:off x="1465175" y="1091375"/>
            <a:ext cx="1177200" cy="14052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564" name="Google Shape;564;p65"/>
          <p:cNvSpPr/>
          <p:nvPr>
            <p:ph idx="3" type="pic"/>
          </p:nvPr>
        </p:nvSpPr>
        <p:spPr>
          <a:xfrm>
            <a:off x="5329750" y="1091375"/>
            <a:ext cx="1177200" cy="14052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565" name="Google Shape;565;p65"/>
          <p:cNvSpPr/>
          <p:nvPr/>
        </p:nvSpPr>
        <p:spPr>
          <a:xfrm>
            <a:off x="2881250" y="1594042"/>
            <a:ext cx="1491300" cy="264600"/>
          </a:xfrm>
          <a:prstGeom prst="roundRect">
            <a:avLst>
              <a:gd fmla="val 49501" name="adj"/>
            </a:avLst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5"/>
          <p:cNvSpPr/>
          <p:nvPr/>
        </p:nvSpPr>
        <p:spPr>
          <a:xfrm>
            <a:off x="6769750" y="1594042"/>
            <a:ext cx="1491300" cy="264600"/>
          </a:xfrm>
          <a:prstGeom prst="roundRect">
            <a:avLst>
              <a:gd fmla="val 49501" name="adj"/>
            </a:avLst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8">
  <p:cSld name="TITLE_1_1_1_1_1_1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6"/>
          <p:cNvSpPr txBox="1"/>
          <p:nvPr>
            <p:ph type="title"/>
          </p:nvPr>
        </p:nvSpPr>
        <p:spPr>
          <a:xfrm>
            <a:off x="859197" y="1573875"/>
            <a:ext cx="2219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66"/>
          <p:cNvSpPr txBox="1"/>
          <p:nvPr>
            <p:ph idx="1" type="body"/>
          </p:nvPr>
        </p:nvSpPr>
        <p:spPr>
          <a:xfrm>
            <a:off x="903322" y="2748975"/>
            <a:ext cx="2219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4" name="Google Shape;57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8_1">
  <p:cSld name="TITLE_1_1_1_1_1_1_1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"/>
          <p:cNvSpPr/>
          <p:nvPr>
            <p:ph idx="2" type="pic"/>
          </p:nvPr>
        </p:nvSpPr>
        <p:spPr>
          <a:xfrm>
            <a:off x="950" y="-6275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577" name="Google Shape;577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7"/>
          <p:cNvSpPr/>
          <p:nvPr/>
        </p:nvSpPr>
        <p:spPr>
          <a:xfrm>
            <a:off x="572450" y="1307175"/>
            <a:ext cx="2817300" cy="2767200"/>
          </a:xfrm>
          <a:prstGeom prst="roundRect">
            <a:avLst>
              <a:gd fmla="val 797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7"/>
          <p:cNvSpPr txBox="1"/>
          <p:nvPr>
            <p:ph type="title"/>
          </p:nvPr>
        </p:nvSpPr>
        <p:spPr>
          <a:xfrm>
            <a:off x="859197" y="1573875"/>
            <a:ext cx="2219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67"/>
          <p:cNvSpPr txBox="1"/>
          <p:nvPr>
            <p:ph idx="1" type="body"/>
          </p:nvPr>
        </p:nvSpPr>
        <p:spPr>
          <a:xfrm>
            <a:off x="903322" y="2748975"/>
            <a:ext cx="2219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9">
  <p:cSld name="TITLE_1_1_1_1_1_1_1_1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8"/>
          <p:cNvSpPr txBox="1"/>
          <p:nvPr>
            <p:ph type="title"/>
          </p:nvPr>
        </p:nvSpPr>
        <p:spPr>
          <a:xfrm>
            <a:off x="448125" y="1162800"/>
            <a:ext cx="2931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68"/>
          <p:cNvSpPr txBox="1"/>
          <p:nvPr>
            <p:ph idx="1" type="body"/>
          </p:nvPr>
        </p:nvSpPr>
        <p:spPr>
          <a:xfrm>
            <a:off x="492250" y="2337900"/>
            <a:ext cx="28374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6" name="Google Shape;586;p68"/>
          <p:cNvSpPr/>
          <p:nvPr>
            <p:ph idx="2" type="pic"/>
          </p:nvPr>
        </p:nvSpPr>
        <p:spPr>
          <a:xfrm>
            <a:off x="4552875" y="1245999"/>
            <a:ext cx="5313900" cy="4090800"/>
          </a:xfrm>
          <a:prstGeom prst="roundRect">
            <a:avLst>
              <a:gd fmla="val 514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_3_1_1">
    <p:bg>
      <p:bgPr>
        <a:solidFill>
          <a:schemeClr val="lt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">
  <p:cSld name="TITLE_1_3_1_1_1_1">
    <p:bg>
      <p:bgPr>
        <a:solidFill>
          <a:schemeClr val="l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0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93" name="Google Shape;5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0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5" name="Google Shape;595;p70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6" name="Google Shape;59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2">
  <p:cSld name="TITLE_1_3_1_1_1_1_2">
    <p:bg>
      <p:bgPr>
        <a:solidFill>
          <a:schemeClr val="lt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1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1" name="Google Shape;6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1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3" name="Google Shape;603;p71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4" name="Google Shape;60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">
  <p:cSld name="TITLE_1_1_1_5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2782350" y="1973575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">
  <p:cSld name="TITLE_1_3_1_1_1_1_1">
    <p:bg>
      <p:bgPr>
        <a:solidFill>
          <a:schemeClr val="lt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2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9" name="Google Shape;6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2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1" name="Google Shape;611;p72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2" name="Google Shape;61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 1">
  <p:cSld name="TITLE_1_3_1_1_1_1_1_1"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466175" y="1494195"/>
            <a:ext cx="3204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5" name="Google Shape;61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3"/>
          <p:cNvSpPr txBox="1"/>
          <p:nvPr>
            <p:ph idx="1" type="body"/>
          </p:nvPr>
        </p:nvSpPr>
        <p:spPr>
          <a:xfrm>
            <a:off x="492250" y="2630351"/>
            <a:ext cx="32805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7" name="Google Shape;617;p73"/>
          <p:cNvSpPr txBox="1"/>
          <p:nvPr>
            <p:ph idx="2" type="body"/>
          </p:nvPr>
        </p:nvSpPr>
        <p:spPr>
          <a:xfrm>
            <a:off x="4498450" y="1612975"/>
            <a:ext cx="231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ublic Sans ExtraLight"/>
              <a:buChar char="●"/>
              <a:defRPr sz="9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618" name="Google Shape;61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0" y="4559116"/>
            <a:ext cx="8839196" cy="60222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 1 1">
  <p:cSld name="TITLE_1_3_1_1_1_1_1_1_1"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4"/>
          <p:cNvSpPr txBox="1"/>
          <p:nvPr>
            <p:ph type="title"/>
          </p:nvPr>
        </p:nvSpPr>
        <p:spPr>
          <a:xfrm>
            <a:off x="466175" y="1494195"/>
            <a:ext cx="3204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3" name="Google Shape;62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4"/>
          <p:cNvSpPr txBox="1"/>
          <p:nvPr>
            <p:ph idx="1" type="body"/>
          </p:nvPr>
        </p:nvSpPr>
        <p:spPr>
          <a:xfrm>
            <a:off x="492250" y="2630351"/>
            <a:ext cx="32805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5" name="Google Shape;625;p74"/>
          <p:cNvSpPr txBox="1"/>
          <p:nvPr>
            <p:ph idx="2" type="body"/>
          </p:nvPr>
        </p:nvSpPr>
        <p:spPr>
          <a:xfrm>
            <a:off x="6969450" y="2889675"/>
            <a:ext cx="1817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ublic Sans ExtraLight"/>
              <a:buChar char="●"/>
              <a:defRPr sz="9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626" name="Google Shape;62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9" name="Google Shape;629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0" name="Google Shape;63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2">
  <p:cSld name="TITLE_1_1_1_4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>
            <p:ph type="title"/>
          </p:nvPr>
        </p:nvSpPr>
        <p:spPr>
          <a:xfrm>
            <a:off x="455005" y="405075"/>
            <a:ext cx="31326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469424" y="1490700"/>
            <a:ext cx="3238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49" name="Google Shape;49;p9"/>
          <p:cNvSpPr/>
          <p:nvPr>
            <p:ph idx="2" type="pic"/>
          </p:nvPr>
        </p:nvSpPr>
        <p:spPr>
          <a:xfrm>
            <a:off x="571500" y="2659725"/>
            <a:ext cx="1835700" cy="27564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0" name="Google Shape;50;p9"/>
          <p:cNvSpPr/>
          <p:nvPr>
            <p:ph idx="3" type="pic"/>
          </p:nvPr>
        </p:nvSpPr>
        <p:spPr>
          <a:xfrm>
            <a:off x="2607750" y="2659725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1" name="Google Shape;51;p9"/>
          <p:cNvSpPr/>
          <p:nvPr>
            <p:ph idx="4" type="pic"/>
          </p:nvPr>
        </p:nvSpPr>
        <p:spPr>
          <a:xfrm>
            <a:off x="4644000" y="-447425"/>
            <a:ext cx="3928500" cy="58866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1">
  <p:cSld name="TITLE_1_1_1_4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>
            <p:ph idx="2" type="pic"/>
          </p:nvPr>
        </p:nvSpPr>
        <p:spPr>
          <a:xfrm>
            <a:off x="571500" y="-307075"/>
            <a:ext cx="1835700" cy="27564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5" name="Google Shape;55;p10"/>
          <p:cNvSpPr/>
          <p:nvPr>
            <p:ph idx="3" type="pic"/>
          </p:nvPr>
        </p:nvSpPr>
        <p:spPr>
          <a:xfrm>
            <a:off x="2626900" y="571500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6" name="Google Shape;56;p10"/>
          <p:cNvSpPr/>
          <p:nvPr>
            <p:ph idx="4" type="pic"/>
          </p:nvPr>
        </p:nvSpPr>
        <p:spPr>
          <a:xfrm>
            <a:off x="4682300" y="571500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7" name="Google Shape;57;p10"/>
          <p:cNvSpPr/>
          <p:nvPr>
            <p:ph idx="5" type="pic"/>
          </p:nvPr>
        </p:nvSpPr>
        <p:spPr>
          <a:xfrm>
            <a:off x="6737700" y="1634425"/>
            <a:ext cx="1835700" cy="3749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8" name="Google Shape;58;p10"/>
          <p:cNvSpPr/>
          <p:nvPr>
            <p:ph idx="6" type="pic"/>
          </p:nvPr>
        </p:nvSpPr>
        <p:spPr>
          <a:xfrm>
            <a:off x="-339950" y="2711300"/>
            <a:ext cx="68580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959550" y="1526025"/>
            <a:ext cx="405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B7B7B7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1959550" y="1526025"/>
            <a:ext cx="405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0.gif"/><Relationship Id="rId4" Type="http://schemas.openxmlformats.org/officeDocument/2006/relationships/image" Target="../media/image6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6"/>
          <p:cNvSpPr txBox="1"/>
          <p:nvPr>
            <p:ph type="title"/>
          </p:nvPr>
        </p:nvSpPr>
        <p:spPr>
          <a:xfrm>
            <a:off x="462222" y="1668725"/>
            <a:ext cx="36423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 neshodit produkci manuálně, aneb CICD</a:t>
            </a:r>
            <a:endParaRPr/>
          </a:p>
        </p:txBody>
      </p:sp>
      <p:sp>
        <p:nvSpPr>
          <p:cNvPr id="636" name="Google Shape;636;p76"/>
          <p:cNvSpPr txBox="1"/>
          <p:nvPr>
            <p:ph idx="1" type="body"/>
          </p:nvPr>
        </p:nvSpPr>
        <p:spPr>
          <a:xfrm>
            <a:off x="462226" y="1389725"/>
            <a:ext cx="2261400" cy="2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Duben 2024</a:t>
            </a:r>
            <a:endParaRPr/>
          </a:p>
        </p:txBody>
      </p:sp>
      <p:sp>
        <p:nvSpPr>
          <p:cNvPr id="637" name="Google Shape;637;p76"/>
          <p:cNvSpPr txBox="1"/>
          <p:nvPr>
            <p:ph idx="2" type="body"/>
          </p:nvPr>
        </p:nvSpPr>
        <p:spPr>
          <a:xfrm>
            <a:off x="8005551" y="1114448"/>
            <a:ext cx="22614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Jiří Šindelář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8" name="Google Shape;638;p76"/>
          <p:cNvCxnSpPr/>
          <p:nvPr/>
        </p:nvCxnSpPr>
        <p:spPr>
          <a:xfrm rot="10800000">
            <a:off x="-11399" y="4173057"/>
            <a:ext cx="517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76"/>
          <p:cNvSpPr txBox="1"/>
          <p:nvPr>
            <p:ph idx="2" type="body"/>
          </p:nvPr>
        </p:nvSpPr>
        <p:spPr>
          <a:xfrm>
            <a:off x="4201401" y="481948"/>
            <a:ext cx="22614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Sedlář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5"/>
          <p:cNvSpPr txBox="1"/>
          <p:nvPr>
            <p:ph type="title"/>
          </p:nvPr>
        </p:nvSpPr>
        <p:spPr>
          <a:xfrm>
            <a:off x="460149" y="386550"/>
            <a:ext cx="61392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dalšího lze použít?</a:t>
            </a:r>
            <a:endParaRPr/>
          </a:p>
        </p:txBody>
      </p:sp>
      <p:cxnSp>
        <p:nvCxnSpPr>
          <p:cNvPr id="719" name="Google Shape;719;p85"/>
          <p:cNvCxnSpPr/>
          <p:nvPr/>
        </p:nvCxnSpPr>
        <p:spPr>
          <a:xfrm>
            <a:off x="1125150" y="1574750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85"/>
          <p:cNvCxnSpPr/>
          <p:nvPr/>
        </p:nvCxnSpPr>
        <p:spPr>
          <a:xfrm>
            <a:off x="1125150" y="2213956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85"/>
          <p:cNvCxnSpPr/>
          <p:nvPr/>
        </p:nvCxnSpPr>
        <p:spPr>
          <a:xfrm>
            <a:off x="1125150" y="2853163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85"/>
          <p:cNvCxnSpPr/>
          <p:nvPr/>
        </p:nvCxnSpPr>
        <p:spPr>
          <a:xfrm>
            <a:off x="1125150" y="3492369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85"/>
          <p:cNvCxnSpPr/>
          <p:nvPr/>
        </p:nvCxnSpPr>
        <p:spPr>
          <a:xfrm>
            <a:off x="1125150" y="4131575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85"/>
          <p:cNvSpPr txBox="1"/>
          <p:nvPr/>
        </p:nvSpPr>
        <p:spPr>
          <a:xfrm>
            <a:off x="985871" y="1525006"/>
            <a:ext cx="11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01</a:t>
            </a:r>
            <a:endParaRPr sz="3800">
              <a:solidFill>
                <a:srgbClr val="0020BB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725" name="Google Shape;725;p85"/>
          <p:cNvSpPr txBox="1"/>
          <p:nvPr/>
        </p:nvSpPr>
        <p:spPr>
          <a:xfrm>
            <a:off x="985871" y="2164213"/>
            <a:ext cx="11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02</a:t>
            </a:r>
            <a:endParaRPr sz="3800">
              <a:solidFill>
                <a:srgbClr val="0020BB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726" name="Google Shape;726;p85"/>
          <p:cNvSpPr txBox="1"/>
          <p:nvPr/>
        </p:nvSpPr>
        <p:spPr>
          <a:xfrm>
            <a:off x="985871" y="2793710"/>
            <a:ext cx="11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03</a:t>
            </a:r>
            <a:endParaRPr sz="3800">
              <a:solidFill>
                <a:srgbClr val="0020BB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727" name="Google Shape;727;p85"/>
          <p:cNvSpPr txBox="1"/>
          <p:nvPr/>
        </p:nvSpPr>
        <p:spPr>
          <a:xfrm>
            <a:off x="985871" y="3449664"/>
            <a:ext cx="11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04</a:t>
            </a:r>
            <a:endParaRPr sz="3800">
              <a:solidFill>
                <a:srgbClr val="0020BB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728" name="Google Shape;728;p85"/>
          <p:cNvSpPr txBox="1"/>
          <p:nvPr/>
        </p:nvSpPr>
        <p:spPr>
          <a:xfrm>
            <a:off x="1757828" y="1697297"/>
            <a:ext cx="23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Infrastructure as a Code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29" name="Google Shape;729;p85"/>
          <p:cNvSpPr txBox="1"/>
          <p:nvPr/>
        </p:nvSpPr>
        <p:spPr>
          <a:xfrm>
            <a:off x="1757828" y="2336972"/>
            <a:ext cx="23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Triggers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30" name="Google Shape;730;p85"/>
          <p:cNvSpPr txBox="1"/>
          <p:nvPr/>
        </p:nvSpPr>
        <p:spPr>
          <a:xfrm>
            <a:off x="1757828" y="2976647"/>
            <a:ext cx="23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Gates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731" name="Google Shape;731;p85"/>
          <p:cNvSpPr txBox="1"/>
          <p:nvPr/>
        </p:nvSpPr>
        <p:spPr>
          <a:xfrm>
            <a:off x="1757828" y="3616322"/>
            <a:ext cx="23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Deployment Groups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6"/>
          <p:cNvSpPr txBox="1"/>
          <p:nvPr>
            <p:ph type="title"/>
          </p:nvPr>
        </p:nvSpPr>
        <p:spPr>
          <a:xfrm>
            <a:off x="455000" y="405075"/>
            <a:ext cx="33576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Releases</a:t>
            </a:r>
            <a:endParaRPr/>
          </a:p>
        </p:txBody>
      </p:sp>
      <p:pic>
        <p:nvPicPr>
          <p:cNvPr id="737" name="Google Shape;73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5" y="1512360"/>
            <a:ext cx="4847163" cy="24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938" y="158350"/>
            <a:ext cx="3614661" cy="482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7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Github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8"/>
          <p:cNvSpPr txBox="1"/>
          <p:nvPr>
            <p:ph type="title"/>
          </p:nvPr>
        </p:nvSpPr>
        <p:spPr>
          <a:xfrm>
            <a:off x="2782350" y="652525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Azure</a:t>
            </a:r>
            <a:endParaRPr/>
          </a:p>
        </p:txBody>
      </p:sp>
      <p:pic>
        <p:nvPicPr>
          <p:cNvPr id="749" name="Google Shape;74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305" y="1453350"/>
            <a:ext cx="3719400" cy="245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50" name="Google Shape;75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5" y="2081925"/>
            <a:ext cx="12763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775" y="1233225"/>
            <a:ext cx="2685000" cy="268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6" name="Google Shape;756;p89"/>
          <p:cNvSpPr txBox="1"/>
          <p:nvPr>
            <p:ph type="title"/>
          </p:nvPr>
        </p:nvSpPr>
        <p:spPr>
          <a:xfrm>
            <a:off x="466175" y="1494195"/>
            <a:ext cx="3204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0"/>
          <p:cNvSpPr txBox="1"/>
          <p:nvPr>
            <p:ph idx="1" type="body"/>
          </p:nvPr>
        </p:nvSpPr>
        <p:spPr>
          <a:xfrm>
            <a:off x="58076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Jiří Šindelář</a:t>
            </a:r>
            <a:endParaRPr/>
          </a:p>
        </p:txBody>
      </p:sp>
      <p:sp>
        <p:nvSpPr>
          <p:cNvPr id="762" name="Google Shape;762;p90"/>
          <p:cNvSpPr txBox="1"/>
          <p:nvPr>
            <p:ph idx="2" type="body"/>
          </p:nvPr>
        </p:nvSpPr>
        <p:spPr>
          <a:xfrm>
            <a:off x="6795501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Sedlář</a:t>
            </a:r>
            <a:endParaRPr/>
          </a:p>
        </p:txBody>
      </p:sp>
      <p:sp>
        <p:nvSpPr>
          <p:cNvPr id="763" name="Google Shape;763;p90"/>
          <p:cNvSpPr txBox="1"/>
          <p:nvPr/>
        </p:nvSpPr>
        <p:spPr>
          <a:xfrm>
            <a:off x="5440275" y="45230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github.com/SedlarDavid/utb-cicd-pres-demo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7"/>
          <p:cNvSpPr txBox="1"/>
          <p:nvPr>
            <p:ph type="title"/>
          </p:nvPr>
        </p:nvSpPr>
        <p:spPr>
          <a:xfrm>
            <a:off x="448125" y="1162800"/>
            <a:ext cx="2931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CICD</a:t>
            </a:r>
            <a:endParaRPr/>
          </a:p>
        </p:txBody>
      </p:sp>
      <p:sp>
        <p:nvSpPr>
          <p:cNvPr id="645" name="Google Shape;645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300" y="1693125"/>
            <a:ext cx="5791900" cy="28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8"/>
          <p:cNvSpPr txBox="1"/>
          <p:nvPr>
            <p:ph type="title"/>
          </p:nvPr>
        </p:nvSpPr>
        <p:spPr>
          <a:xfrm>
            <a:off x="448125" y="1162800"/>
            <a:ext cx="2931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je CI</a:t>
            </a:r>
            <a:endParaRPr/>
          </a:p>
        </p:txBody>
      </p:sp>
      <p:sp>
        <p:nvSpPr>
          <p:cNvPr id="652" name="Google Shape;652;p78"/>
          <p:cNvSpPr txBox="1"/>
          <p:nvPr>
            <p:ph idx="1" type="body"/>
          </p:nvPr>
        </p:nvSpPr>
        <p:spPr>
          <a:xfrm>
            <a:off x="492250" y="2337900"/>
            <a:ext cx="2837400" cy="18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Continuous Integration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Proces kontinuálního spojování dílčích částí do jedné hlavní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Obvykle napojeno na sestavení aplikace, testování, kontrolu zranitelností, code coverage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Lze mít CI bez CD a naopak</a:t>
            </a:r>
            <a:endParaRPr/>
          </a:p>
        </p:txBody>
      </p:sp>
      <p:sp>
        <p:nvSpPr>
          <p:cNvPr id="653" name="Google Shape;653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4" name="Google Shape;6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272" y="1162800"/>
            <a:ext cx="4651800" cy="39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9"/>
          <p:cNvSpPr txBox="1"/>
          <p:nvPr>
            <p:ph type="title"/>
          </p:nvPr>
        </p:nvSpPr>
        <p:spPr>
          <a:xfrm>
            <a:off x="448125" y="1162800"/>
            <a:ext cx="2931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je CD</a:t>
            </a:r>
            <a:endParaRPr/>
          </a:p>
        </p:txBody>
      </p:sp>
      <p:sp>
        <p:nvSpPr>
          <p:cNvPr id="660" name="Google Shape;660;p79"/>
          <p:cNvSpPr txBox="1"/>
          <p:nvPr>
            <p:ph idx="1" type="body"/>
          </p:nvPr>
        </p:nvSpPr>
        <p:spPr>
          <a:xfrm>
            <a:off x="492250" y="2337900"/>
            <a:ext cx="2837400" cy="18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Continuous Delivery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Proces nasazení sestavené aplikace do jednoho, či více prostředí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Obvykle napojeno na úpravu infrastruktury, rozdělení testovacích prostředí, testování před nasazením</a:t>
            </a:r>
            <a:endParaRPr/>
          </a:p>
        </p:txBody>
      </p:sp>
      <p:sp>
        <p:nvSpPr>
          <p:cNvPr id="661" name="Google Shape;661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2" name="Google Shape;6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200" y="1482725"/>
            <a:ext cx="5459400" cy="372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0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1"/>
          <p:cNvSpPr txBox="1"/>
          <p:nvPr>
            <p:ph type="title"/>
          </p:nvPr>
        </p:nvSpPr>
        <p:spPr>
          <a:xfrm>
            <a:off x="455012" y="405072"/>
            <a:ext cx="49767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pipelines (Azure)</a:t>
            </a:r>
            <a:endParaRPr/>
          </a:p>
        </p:txBody>
      </p:sp>
      <p:sp>
        <p:nvSpPr>
          <p:cNvPr id="673" name="Google Shape;673;p81"/>
          <p:cNvSpPr txBox="1"/>
          <p:nvPr>
            <p:ph idx="1" type="subTitle"/>
          </p:nvPr>
        </p:nvSpPr>
        <p:spPr>
          <a:xfrm>
            <a:off x="469422" y="920220"/>
            <a:ext cx="46524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x YAML</a:t>
            </a:r>
            <a:endParaRPr/>
          </a:p>
        </p:txBody>
      </p:sp>
      <p:sp>
        <p:nvSpPr>
          <p:cNvPr id="674" name="Google Shape;674;p81"/>
          <p:cNvSpPr txBox="1"/>
          <p:nvPr>
            <p:ph idx="3" type="body"/>
          </p:nvPr>
        </p:nvSpPr>
        <p:spPr>
          <a:xfrm>
            <a:off x="460150" y="1727250"/>
            <a:ext cx="22428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Linux, MacOS, Windows agenti pro sestavení aplikace</a:t>
            </a:r>
            <a:endParaRPr/>
          </a:p>
        </p:txBody>
      </p:sp>
      <p:sp>
        <p:nvSpPr>
          <p:cNvPr id="675" name="Google Shape;675;p81"/>
          <p:cNvSpPr txBox="1"/>
          <p:nvPr>
            <p:ph idx="4" type="body"/>
          </p:nvPr>
        </p:nvSpPr>
        <p:spPr>
          <a:xfrm>
            <a:off x="2971675" y="1727250"/>
            <a:ext cx="22428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Podporují kontejnery, Docker</a:t>
            </a:r>
            <a:endParaRPr/>
          </a:p>
        </p:txBody>
      </p:sp>
      <p:sp>
        <p:nvSpPr>
          <p:cNvPr id="676" name="Google Shape;676;p81"/>
          <p:cNvSpPr txBox="1"/>
          <p:nvPr>
            <p:ph idx="5" type="body"/>
          </p:nvPr>
        </p:nvSpPr>
        <p:spPr>
          <a:xfrm>
            <a:off x="460160" y="2954649"/>
            <a:ext cx="22428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Triggers na PR, merge, branch,...</a:t>
            </a:r>
            <a:endParaRPr/>
          </a:p>
        </p:txBody>
      </p:sp>
      <p:sp>
        <p:nvSpPr>
          <p:cNvPr id="677" name="Google Shape;677;p81"/>
          <p:cNvSpPr txBox="1"/>
          <p:nvPr>
            <p:ph idx="6" type="body"/>
          </p:nvPr>
        </p:nvSpPr>
        <p:spPr>
          <a:xfrm>
            <a:off x="2971685" y="2954649"/>
            <a:ext cx="22428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Preferovaný způsob je tvořením YAML, lze taktéž klikat klasicky </a:t>
            </a:r>
            <a:endParaRPr/>
          </a:p>
        </p:txBody>
      </p:sp>
      <p:pic>
        <p:nvPicPr>
          <p:cNvPr id="678" name="Google Shape;67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875" y="1365524"/>
            <a:ext cx="2745300" cy="274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2"/>
          <p:cNvSpPr txBox="1"/>
          <p:nvPr>
            <p:ph type="title"/>
          </p:nvPr>
        </p:nvSpPr>
        <p:spPr>
          <a:xfrm>
            <a:off x="460149" y="386550"/>
            <a:ext cx="61392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dalšího lze použít?</a:t>
            </a:r>
            <a:endParaRPr/>
          </a:p>
        </p:txBody>
      </p:sp>
      <p:cxnSp>
        <p:nvCxnSpPr>
          <p:cNvPr id="684" name="Google Shape;684;p82"/>
          <p:cNvCxnSpPr/>
          <p:nvPr/>
        </p:nvCxnSpPr>
        <p:spPr>
          <a:xfrm>
            <a:off x="1125150" y="1574750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82"/>
          <p:cNvCxnSpPr/>
          <p:nvPr/>
        </p:nvCxnSpPr>
        <p:spPr>
          <a:xfrm>
            <a:off x="1125150" y="2213956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82"/>
          <p:cNvCxnSpPr/>
          <p:nvPr/>
        </p:nvCxnSpPr>
        <p:spPr>
          <a:xfrm>
            <a:off x="1125150" y="2853163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82"/>
          <p:cNvCxnSpPr/>
          <p:nvPr/>
        </p:nvCxnSpPr>
        <p:spPr>
          <a:xfrm>
            <a:off x="1125150" y="3492369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82"/>
          <p:cNvCxnSpPr/>
          <p:nvPr/>
        </p:nvCxnSpPr>
        <p:spPr>
          <a:xfrm>
            <a:off x="1125150" y="4131575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82"/>
          <p:cNvSpPr txBox="1"/>
          <p:nvPr/>
        </p:nvSpPr>
        <p:spPr>
          <a:xfrm>
            <a:off x="985871" y="1525006"/>
            <a:ext cx="11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01</a:t>
            </a:r>
            <a:endParaRPr sz="3800">
              <a:solidFill>
                <a:srgbClr val="0020BB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690" name="Google Shape;690;p82"/>
          <p:cNvSpPr txBox="1"/>
          <p:nvPr/>
        </p:nvSpPr>
        <p:spPr>
          <a:xfrm>
            <a:off x="985871" y="2164213"/>
            <a:ext cx="11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02</a:t>
            </a:r>
            <a:endParaRPr sz="3800">
              <a:solidFill>
                <a:srgbClr val="0020BB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691" name="Google Shape;691;p82"/>
          <p:cNvSpPr txBox="1"/>
          <p:nvPr/>
        </p:nvSpPr>
        <p:spPr>
          <a:xfrm>
            <a:off x="985871" y="2793710"/>
            <a:ext cx="11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03</a:t>
            </a:r>
            <a:endParaRPr sz="3800">
              <a:solidFill>
                <a:srgbClr val="0020BB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692" name="Google Shape;692;p82"/>
          <p:cNvSpPr txBox="1"/>
          <p:nvPr/>
        </p:nvSpPr>
        <p:spPr>
          <a:xfrm>
            <a:off x="985871" y="3449664"/>
            <a:ext cx="11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04</a:t>
            </a:r>
            <a:endParaRPr sz="3800">
              <a:solidFill>
                <a:srgbClr val="0020BB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693" name="Google Shape;693;p82"/>
          <p:cNvSpPr txBox="1"/>
          <p:nvPr/>
        </p:nvSpPr>
        <p:spPr>
          <a:xfrm>
            <a:off x="1757828" y="1697297"/>
            <a:ext cx="23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Code Coverage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94" name="Google Shape;694;p82"/>
          <p:cNvSpPr txBox="1"/>
          <p:nvPr/>
        </p:nvSpPr>
        <p:spPr>
          <a:xfrm>
            <a:off x="1757828" y="2336972"/>
            <a:ext cx="23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MendBolt x Snyk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95" name="Google Shape;695;p82"/>
          <p:cNvSpPr txBox="1"/>
          <p:nvPr/>
        </p:nvSpPr>
        <p:spPr>
          <a:xfrm>
            <a:off x="1757828" y="2976647"/>
            <a:ext cx="23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Tests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696" name="Google Shape;696;p82"/>
          <p:cNvSpPr txBox="1"/>
          <p:nvPr/>
        </p:nvSpPr>
        <p:spPr>
          <a:xfrm>
            <a:off x="1757828" y="3616322"/>
            <a:ext cx="23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Self hosted agents</a:t>
            </a:r>
            <a:endParaRPr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3"/>
          <p:cNvSpPr txBox="1"/>
          <p:nvPr>
            <p:ph type="title"/>
          </p:nvPr>
        </p:nvSpPr>
        <p:spPr>
          <a:xfrm>
            <a:off x="455000" y="405075"/>
            <a:ext cx="33576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YAML pipeline</a:t>
            </a:r>
            <a:endParaRPr/>
          </a:p>
        </p:txBody>
      </p:sp>
      <p:pic>
        <p:nvPicPr>
          <p:cNvPr id="702" name="Google Shape;70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900" y="152400"/>
            <a:ext cx="2954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050" y="1653575"/>
            <a:ext cx="3179626" cy="26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4"/>
          <p:cNvSpPr txBox="1"/>
          <p:nvPr>
            <p:ph type="title"/>
          </p:nvPr>
        </p:nvSpPr>
        <p:spPr>
          <a:xfrm>
            <a:off x="455012" y="405072"/>
            <a:ext cx="49767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</a:t>
            </a:r>
            <a:r>
              <a:rPr lang="en"/>
              <a:t> pipelines (Azure)</a:t>
            </a:r>
            <a:endParaRPr/>
          </a:p>
        </p:txBody>
      </p:sp>
      <p:sp>
        <p:nvSpPr>
          <p:cNvPr id="709" name="Google Shape;709;p84"/>
          <p:cNvSpPr txBox="1"/>
          <p:nvPr>
            <p:ph idx="3" type="body"/>
          </p:nvPr>
        </p:nvSpPr>
        <p:spPr>
          <a:xfrm>
            <a:off x="460160" y="1727250"/>
            <a:ext cx="22428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Vytvoření jednotlivých stages pro nasazení</a:t>
            </a:r>
            <a:endParaRPr/>
          </a:p>
        </p:txBody>
      </p:sp>
      <p:sp>
        <p:nvSpPr>
          <p:cNvPr id="710" name="Google Shape;710;p84"/>
          <p:cNvSpPr txBox="1"/>
          <p:nvPr>
            <p:ph idx="4" type="body"/>
          </p:nvPr>
        </p:nvSpPr>
        <p:spPr>
          <a:xfrm>
            <a:off x="2971685" y="1727250"/>
            <a:ext cx="22428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Databázové migrace, úprava infrastruktury, intervence,...</a:t>
            </a:r>
            <a:endParaRPr/>
          </a:p>
        </p:txBody>
      </p:sp>
      <p:sp>
        <p:nvSpPr>
          <p:cNvPr id="711" name="Google Shape;711;p84"/>
          <p:cNvSpPr txBox="1"/>
          <p:nvPr>
            <p:ph idx="5" type="body"/>
          </p:nvPr>
        </p:nvSpPr>
        <p:spPr>
          <a:xfrm>
            <a:off x="460160" y="2954649"/>
            <a:ext cx="22428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Nasazení do Azure resources, Kubernetes, VM</a:t>
            </a:r>
            <a:endParaRPr/>
          </a:p>
        </p:txBody>
      </p:sp>
      <p:sp>
        <p:nvSpPr>
          <p:cNvPr id="712" name="Google Shape;712;p84"/>
          <p:cNvSpPr txBox="1"/>
          <p:nvPr>
            <p:ph idx="6" type="body"/>
          </p:nvPr>
        </p:nvSpPr>
        <p:spPr>
          <a:xfrm>
            <a:off x="2971685" y="2954649"/>
            <a:ext cx="22428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 pro daný environment</a:t>
            </a:r>
            <a:endParaRPr/>
          </a:p>
        </p:txBody>
      </p:sp>
      <p:pic>
        <p:nvPicPr>
          <p:cNvPr id="713" name="Google Shape;71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875" y="1365524"/>
            <a:ext cx="2745300" cy="274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klum light">
  <a:themeElements>
    <a:clrScheme name="Simple Light">
      <a:dk1>
        <a:srgbClr val="3C3C3C"/>
      </a:dk1>
      <a:lt1>
        <a:srgbClr val="F3F3F3"/>
      </a:lt1>
      <a:dk2>
        <a:srgbClr val="595959"/>
      </a:dk2>
      <a:lt2>
        <a:srgbClr val="EEEEEE"/>
      </a:lt2>
      <a:accent1>
        <a:srgbClr val="001DBB"/>
      </a:accent1>
      <a:accent2>
        <a:srgbClr val="00FFBE"/>
      </a:accent2>
      <a:accent3>
        <a:srgbClr val="6450FF"/>
      </a:accent3>
      <a:accent4>
        <a:srgbClr val="4FEAFE"/>
      </a:accent4>
      <a:accent5>
        <a:srgbClr val="A0A0A0"/>
      </a:accent5>
      <a:accent6>
        <a:srgbClr val="001528"/>
      </a:accent6>
      <a:hlink>
        <a:srgbClr val="0020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klum light">
  <a:themeElements>
    <a:clrScheme name="Simple Light">
      <a:dk1>
        <a:srgbClr val="3C3C3C"/>
      </a:dk1>
      <a:lt1>
        <a:srgbClr val="F3F3F3"/>
      </a:lt1>
      <a:dk2>
        <a:srgbClr val="595959"/>
      </a:dk2>
      <a:lt2>
        <a:srgbClr val="EEEEEE"/>
      </a:lt2>
      <a:accent1>
        <a:srgbClr val="001DBB"/>
      </a:accent1>
      <a:accent2>
        <a:srgbClr val="00FFBE"/>
      </a:accent2>
      <a:accent3>
        <a:srgbClr val="6450FF"/>
      </a:accent3>
      <a:accent4>
        <a:srgbClr val="4FEAFE"/>
      </a:accent4>
      <a:accent5>
        <a:srgbClr val="A0A0A0"/>
      </a:accent5>
      <a:accent6>
        <a:srgbClr val="001528"/>
      </a:accent6>
      <a:hlink>
        <a:srgbClr val="0020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